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0" r:id="rId5"/>
    <p:sldId id="258" r:id="rId6"/>
    <p:sldId id="262" r:id="rId7"/>
    <p:sldId id="259" r:id="rId8"/>
    <p:sldId id="263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5F0A-4B25-40CC-859F-6CB366635FC4}" type="datetimeFigureOut">
              <a:rPr lang="zh-CN" altLang="en-US" smtClean="0"/>
              <a:t>2019-6-21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C3CC-CDD3-482F-9E81-155B52FF62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15310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5F0A-4B25-40CC-859F-6CB366635FC4}" type="datetimeFigureOut">
              <a:rPr lang="zh-CN" altLang="en-US" smtClean="0"/>
              <a:t>2019-6-21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C3CC-CDD3-482F-9E81-155B52FF62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00619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5F0A-4B25-40CC-859F-6CB366635FC4}" type="datetimeFigureOut">
              <a:rPr lang="zh-CN" altLang="en-US" smtClean="0"/>
              <a:t>2019-6-21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C3CC-CDD3-482F-9E81-155B52FF62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877706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5F0A-4B25-40CC-859F-6CB366635FC4}" type="datetimeFigureOut">
              <a:rPr lang="zh-CN" altLang="en-US" smtClean="0"/>
              <a:t>2019-6-21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C3CC-CDD3-482F-9E81-155B52FF62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02397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5F0A-4B25-40CC-859F-6CB366635FC4}" type="datetimeFigureOut">
              <a:rPr lang="zh-CN" altLang="en-US" smtClean="0"/>
              <a:t>2019-6-21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C3CC-CDD3-482F-9E81-155B52FF62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036361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5F0A-4B25-40CC-859F-6CB366635FC4}" type="datetimeFigureOut">
              <a:rPr lang="zh-CN" altLang="en-US" smtClean="0"/>
              <a:t>2019-6-21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C3CC-CDD3-482F-9E81-155B52FF62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15208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5F0A-4B25-40CC-859F-6CB366635FC4}" type="datetimeFigureOut">
              <a:rPr lang="zh-CN" altLang="en-US" smtClean="0"/>
              <a:t>2019-6-21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C3CC-CDD3-482F-9E81-155B52FF62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441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5F0A-4B25-40CC-859F-6CB366635FC4}" type="datetimeFigureOut">
              <a:rPr lang="zh-CN" altLang="en-US" smtClean="0"/>
              <a:t>2019-6-21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C3CC-CDD3-482F-9E81-155B52FF62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106928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5F0A-4B25-40CC-859F-6CB366635FC4}" type="datetimeFigureOut">
              <a:rPr lang="zh-CN" altLang="en-US" smtClean="0"/>
              <a:t>2019-6-21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C3CC-CDD3-482F-9E81-155B52FF62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75734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5F0A-4B25-40CC-859F-6CB366635FC4}" type="datetimeFigureOut">
              <a:rPr lang="zh-CN" altLang="en-US" smtClean="0"/>
              <a:t>2019-6-21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C3CC-CDD3-482F-9E81-155B52FF62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09991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5F0A-4B25-40CC-859F-6CB366635FC4}" type="datetimeFigureOut">
              <a:rPr lang="zh-CN" altLang="en-US" smtClean="0"/>
              <a:t>2019-6-21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C3CC-CDD3-482F-9E81-155B52FF62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79337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A5F0A-4B25-40CC-859F-6CB366635FC4}" type="datetimeFigureOut">
              <a:rPr lang="zh-CN" altLang="en-US" smtClean="0"/>
              <a:t>2019-6-21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1C3CC-CDD3-482F-9E81-155B52FF62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80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62908" y="4391937"/>
            <a:ext cx="76373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4000" kern="100" dirty="0">
                <a:solidFill>
                  <a:schemeClr val="accent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第六届中国国际汽车技术展览会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2090"/>
            <a:ext cx="9163135" cy="301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384128" y="5580880"/>
            <a:ext cx="43815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364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36" y="59933"/>
            <a:ext cx="1589809" cy="53678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3519" y="242404"/>
            <a:ext cx="36783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2137456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:\2019年工作\5月武汉汽车展\现场照片\IMG_677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789"/>
            <a:ext cx="9124517" cy="4538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652029" y="5670295"/>
            <a:ext cx="6943726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2019</a:t>
            </a:r>
            <a:r>
              <a:rPr lang="zh-CN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日，为期三天的“第六届中国国际汽车技术展览会”在武汉圆满落幕。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36" y="59933"/>
            <a:ext cx="1589809" cy="53678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3519" y="173912"/>
            <a:ext cx="36783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8326561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9147" y="5566281"/>
            <a:ext cx="820687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本届展会以“创新、智能、发展”为宗旨，主题涵盖汽车电子技术、车联网技术、</a:t>
            </a:r>
            <a:r>
              <a:rPr lang="en-US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EV/HEV</a:t>
            </a:r>
            <a:r>
              <a:rPr lang="zh-CN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技术、汽车轻量化技术、自动驾驶技术、汽车测试测量技术等，是中国中西部汽车市场的重要展会。</a:t>
            </a:r>
          </a:p>
        </p:txBody>
      </p:sp>
      <p:pic>
        <p:nvPicPr>
          <p:cNvPr id="3" name="图片 2" descr="D:\2019年工作\5月武汉汽车展\现场照片\IMG_68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0525"/>
            <a:ext cx="9144000" cy="4496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36" y="59933"/>
            <a:ext cx="1589809" cy="53678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3519" y="173912"/>
            <a:ext cx="34913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4325744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7842" y="5784423"/>
            <a:ext cx="814387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展会同期，亦有围绕汽车电子不同主题的技术论坛，向广大中西部汽车行业人士提供最前沿的汽车技术和解决方案。</a:t>
            </a:r>
          </a:p>
        </p:txBody>
      </p:sp>
      <p:pic>
        <p:nvPicPr>
          <p:cNvPr id="3" name="图片 2" descr="C:\Users\chaowu\Desktop\133JRV1-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390"/>
            <a:ext cx="9144000" cy="4957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36" y="59933"/>
            <a:ext cx="1589809" cy="53678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3519" y="173912"/>
            <a:ext cx="36783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8807264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2019年工作\5月武汉汽车展\现场照片\IMG_678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054"/>
            <a:ext cx="9144000" cy="4618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652030" y="5483087"/>
            <a:ext cx="801398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展会上，</a:t>
            </a:r>
            <a:r>
              <a:rPr lang="en-US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AEM</a:t>
            </a:r>
            <a:r>
              <a:rPr lang="zh-CN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科技展示了符合</a:t>
            </a:r>
            <a:r>
              <a:rPr lang="en-US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AEC-Q200</a:t>
            </a:r>
            <a:r>
              <a:rPr lang="zh-CN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汽车等级和拥有</a:t>
            </a:r>
            <a:r>
              <a:rPr lang="en-US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IATF16969</a:t>
            </a:r>
            <a:r>
              <a:rPr lang="zh-CN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认证的保险丝，安全可靠，开创汽车应用领域新标准。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36" y="59933"/>
            <a:ext cx="1589809" cy="53678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3519" y="173912"/>
            <a:ext cx="36783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1156581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chaowu\Desktop\Q_Series_04ae3cc58cfeb76463739c6b75a4047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6504"/>
            <a:ext cx="9144001" cy="4038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665017" y="4862945"/>
            <a:ext cx="7813964" cy="1650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350" kern="100" dirty="0" err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SolidMatrix</a:t>
            </a:r>
            <a:r>
              <a:rPr lang="en-US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®</a:t>
            </a:r>
            <a:r>
              <a:rPr lang="zh-CN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叠层贴片保险丝</a:t>
            </a:r>
          </a:p>
          <a:p>
            <a:pPr algn="just">
              <a:lnSpc>
                <a:spcPct val="150000"/>
              </a:lnSpc>
            </a:pPr>
            <a:r>
              <a:rPr lang="en-US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QF1206/QF0603</a:t>
            </a:r>
            <a:endParaRPr lang="zh-CN" altLang="zh-CN" sz="135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• </a:t>
            </a:r>
            <a:r>
              <a:rPr lang="zh-CN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耐高温、</a:t>
            </a:r>
            <a:r>
              <a:rPr lang="zh-CN" altLang="zh-CN" sz="135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高应力</a:t>
            </a:r>
            <a:r>
              <a:rPr lang="en-US" altLang="zh-CN" sz="135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• </a:t>
            </a:r>
            <a:r>
              <a:rPr lang="zh-CN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安全性高。采用熔丝内置式设计，避免熔断时能量外泄</a:t>
            </a:r>
          </a:p>
          <a:p>
            <a:pPr algn="just">
              <a:lnSpc>
                <a:spcPct val="150000"/>
              </a:lnSpc>
            </a:pPr>
            <a:r>
              <a:rPr lang="en-US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• </a:t>
            </a:r>
            <a:r>
              <a:rPr lang="zh-CN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优异的热性能和</a:t>
            </a:r>
            <a:r>
              <a:rPr lang="zh-CN" altLang="zh-CN" sz="135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机械性能</a:t>
            </a:r>
            <a:r>
              <a:rPr lang="en-US" altLang="zh-CN" sz="135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• </a:t>
            </a:r>
            <a:r>
              <a:rPr lang="zh-CN" altLang="zh-CN" sz="135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工作温度：</a:t>
            </a:r>
            <a:r>
              <a:rPr lang="en-US" altLang="zh-CN" sz="135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-55°C</a:t>
            </a:r>
            <a:r>
              <a:rPr lang="zh-CN" altLang="zh-CN" sz="135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至</a:t>
            </a:r>
            <a:r>
              <a:rPr lang="en-US" altLang="zh-CN" sz="135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150°C</a:t>
            </a:r>
            <a:endParaRPr lang="zh-CN" altLang="zh-CN" sz="135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35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• </a:t>
            </a:r>
            <a:r>
              <a:rPr lang="en-US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100%</a:t>
            </a:r>
            <a:r>
              <a:rPr lang="zh-CN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无铅，无卤素，完全符合环境要求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36" y="59933"/>
            <a:ext cx="1589809" cy="53678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3519" y="173912"/>
            <a:ext cx="36783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939043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:\2019年工作\5月武汉汽车展\现场照片\IMG_68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093"/>
            <a:ext cx="9144000" cy="4059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424726" y="4953287"/>
            <a:ext cx="7991909" cy="1650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350" kern="100" dirty="0" err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AirMatrix</a:t>
            </a:r>
            <a:r>
              <a:rPr lang="en-US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®</a:t>
            </a:r>
            <a:r>
              <a:rPr lang="zh-CN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中空贴片保险丝</a:t>
            </a:r>
          </a:p>
          <a:p>
            <a:pPr algn="just">
              <a:lnSpc>
                <a:spcPct val="150000"/>
              </a:lnSpc>
            </a:pPr>
            <a:r>
              <a:rPr lang="en-US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QA2410/QA1206</a:t>
            </a:r>
            <a:endParaRPr lang="zh-CN" altLang="zh-CN" sz="135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• </a:t>
            </a:r>
            <a:r>
              <a:rPr lang="zh-CN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自有专利技术</a:t>
            </a:r>
            <a:r>
              <a:rPr lang="zh-CN" altLang="zh-CN" sz="135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研制</a:t>
            </a:r>
            <a:r>
              <a:rPr lang="en-US" altLang="zh-CN" sz="135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• </a:t>
            </a:r>
            <a:r>
              <a:rPr lang="zh-CN" altLang="zh-CN" sz="135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高密封性的中空结构</a:t>
            </a:r>
          </a:p>
          <a:p>
            <a:pPr algn="just">
              <a:lnSpc>
                <a:spcPct val="150000"/>
              </a:lnSpc>
            </a:pPr>
            <a:r>
              <a:rPr lang="en-US" altLang="zh-CN" sz="135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• </a:t>
            </a:r>
            <a:r>
              <a:rPr lang="zh-CN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优异的可靠性和</a:t>
            </a:r>
            <a:r>
              <a:rPr lang="zh-CN" altLang="zh-CN" sz="135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稳定性</a:t>
            </a:r>
            <a:r>
              <a:rPr lang="en-US" altLang="zh-CN" sz="135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• </a:t>
            </a:r>
            <a:r>
              <a:rPr lang="zh-CN" altLang="zh-CN" sz="135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宽泛的额定电流和电压，最高至</a:t>
            </a:r>
            <a:r>
              <a:rPr lang="en-US" altLang="zh-CN" sz="135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20A</a:t>
            </a:r>
            <a:r>
              <a:rPr lang="zh-CN" altLang="zh-CN" sz="135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35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250V</a:t>
            </a:r>
            <a:endParaRPr lang="zh-CN" altLang="zh-CN" sz="1350" kern="100" dirty="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35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• </a:t>
            </a:r>
            <a:r>
              <a:rPr lang="zh-CN" altLang="zh-CN" sz="135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适用于工业应用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36" y="59933"/>
            <a:ext cx="1589809" cy="536780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3519" y="173912"/>
            <a:ext cx="36783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7303835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28602" y="4753802"/>
            <a:ext cx="5002307" cy="19851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54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 周末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339" y="4838049"/>
            <a:ext cx="1573714" cy="15737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36" y="59933"/>
            <a:ext cx="1589809" cy="536780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3519" y="173912"/>
            <a:ext cx="36783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5409"/>
            <a:ext cx="9144000" cy="3999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61309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</TotalTime>
  <Words>281</Words>
  <Application>Microsoft Office PowerPoint</Application>
  <PresentationFormat>全屏显示(4:3)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黑体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12</cp:revision>
  <dcterms:created xsi:type="dcterms:W3CDTF">2019-05-15T06:20:10Z</dcterms:created>
  <dcterms:modified xsi:type="dcterms:W3CDTF">2019-06-21T01:45:33Z</dcterms:modified>
</cp:coreProperties>
</file>