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5" r:id="rId2"/>
    <p:sldId id="264" r:id="rId3"/>
    <p:sldId id="275" r:id="rId4"/>
    <p:sldId id="276" r:id="rId5"/>
    <p:sldId id="281" r:id="rId6"/>
    <p:sldId id="282" r:id="rId7"/>
    <p:sldId id="283" r:id="rId8"/>
    <p:sldId id="284" r:id="rId9"/>
    <p:sldId id="274"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32" autoAdjust="0"/>
  </p:normalViewPr>
  <p:slideViewPr>
    <p:cSldViewPr snapToGrid="0">
      <p:cViewPr varScale="1">
        <p:scale>
          <a:sx n="87" d="100"/>
          <a:sy n="87" d="100"/>
        </p:scale>
        <p:origin x="28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3" d="100"/>
          <a:sy n="63"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A894569-E4F6-4E71-A63F-D396070902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210E7125-F8C0-40FA-941E-6B2B1F44F4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7AA7A2-096F-4892-9700-1442CB78DB81}" type="datetimeFigureOut">
              <a:rPr lang="en-US" smtClean="0"/>
              <a:t>7/5/2019</a:t>
            </a:fld>
            <a:endParaRPr lang="en-US"/>
          </a:p>
        </p:txBody>
      </p:sp>
      <p:sp>
        <p:nvSpPr>
          <p:cNvPr id="4" name="Footer Placeholder 3">
            <a:extLst>
              <a:ext uri="{FF2B5EF4-FFF2-40B4-BE49-F238E27FC236}">
                <a16:creationId xmlns:a16="http://schemas.microsoft.com/office/drawing/2014/main" xmlns="" id="{6DCD797E-16D3-4DCD-B379-C53CC0E14A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EBADFDD6-018B-4389-A001-C4AC9EF22E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0E1661-80E8-4287-A6D6-D222E9182813}" type="slidenum">
              <a:rPr lang="en-US" smtClean="0"/>
              <a:t>‹#›</a:t>
            </a:fld>
            <a:endParaRPr lang="en-US"/>
          </a:p>
        </p:txBody>
      </p:sp>
    </p:spTree>
    <p:extLst>
      <p:ext uri="{BB962C8B-B14F-4D97-AF65-F5344CB8AC3E}">
        <p14:creationId xmlns:p14="http://schemas.microsoft.com/office/powerpoint/2010/main" val="517159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9EE3B-06F5-4C1D-B631-20D69864EAD0}" type="datetimeFigureOut">
              <a:rPr lang="zh-CN" altLang="en-US" smtClean="0"/>
              <a:t>2019-7-5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F061D-262C-4556-9E6F-217F599DE484}" type="slidenum">
              <a:rPr lang="zh-CN" altLang="en-US" smtClean="0"/>
              <a:t>‹#›</a:t>
            </a:fld>
            <a:endParaRPr lang="zh-CN" altLang="en-US"/>
          </a:p>
        </p:txBody>
      </p:sp>
    </p:spTree>
    <p:extLst>
      <p:ext uri="{BB962C8B-B14F-4D97-AF65-F5344CB8AC3E}">
        <p14:creationId xmlns:p14="http://schemas.microsoft.com/office/powerpoint/2010/main" val="857918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solidFill>
                  <a:srgbClr val="0070C0"/>
                </a:solidFill>
              </a:defRPr>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7" name="Footer Placeholder 6">
            <a:extLst>
              <a:ext uri="{FF2B5EF4-FFF2-40B4-BE49-F238E27FC236}">
                <a16:creationId xmlns:a16="http://schemas.microsoft.com/office/drawing/2014/main" xmlns="" id="{BF14A18B-C675-4E78-ACBA-7EA3DB6A62EA}"/>
              </a:ext>
            </a:extLst>
          </p:cNvPr>
          <p:cNvSpPr>
            <a:spLocks noGrp="1"/>
          </p:cNvSpPr>
          <p:nvPr>
            <p:ph type="ftr" sz="quarter" idx="10"/>
          </p:nvPr>
        </p:nvSpPr>
        <p:spPr/>
        <p:txBody>
          <a:bodyPr/>
          <a:lstStyle>
            <a:lvl1pPr>
              <a:defRPr/>
            </a:lvl1pPr>
          </a:lstStyle>
          <a:p>
            <a:r>
              <a:rPr lang="en-US" altLang="zh-CN" dirty="0">
                <a:solidFill>
                  <a:srgbClr val="0070C0"/>
                </a:solidFill>
              </a:rPr>
              <a:t>Copyright©2018 AEM Components, Inc. All Rights Reserved</a:t>
            </a:r>
          </a:p>
        </p:txBody>
      </p:sp>
      <p:sp>
        <p:nvSpPr>
          <p:cNvPr id="8" name="Slide Number Placeholder 7">
            <a:extLst>
              <a:ext uri="{FF2B5EF4-FFF2-40B4-BE49-F238E27FC236}">
                <a16:creationId xmlns:a16="http://schemas.microsoft.com/office/drawing/2014/main" xmlns="" id="{A478489D-E8A2-48A9-B0F9-CC185A5C2B64}"/>
              </a:ext>
            </a:extLst>
          </p:cNvPr>
          <p:cNvSpPr>
            <a:spLocks noGrp="1"/>
          </p:cNvSpPr>
          <p:nvPr>
            <p:ph type="sldNum" sz="quarter" idx="11"/>
          </p:nvPr>
        </p:nvSpPr>
        <p:spPr>
          <a:xfrm>
            <a:off x="8610600" y="6356350"/>
            <a:ext cx="2743200" cy="365125"/>
          </a:xfrm>
          <a:prstGeom prst="rect">
            <a:avLst/>
          </a:prstGeom>
        </p:spPr>
        <p:txBody>
          <a:bodyPr/>
          <a:lstStyle>
            <a:lvl1pPr>
              <a:defRPr/>
            </a:lvl1pPr>
          </a:lstStyle>
          <a:p>
            <a:fld id="{62903392-8F79-4402-8993-D1DB2BD1C636}" type="slidenum">
              <a:rPr lang="zh-CN" altLang="en-US" smtClean="0"/>
              <a:pPr/>
              <a:t>‹#›</a:t>
            </a:fld>
            <a:endParaRPr lang="zh-CN" altLang="en-US" dirty="0"/>
          </a:p>
        </p:txBody>
      </p:sp>
    </p:spTree>
    <p:extLst>
      <p:ext uri="{BB962C8B-B14F-4D97-AF65-F5344CB8AC3E}">
        <p14:creationId xmlns:p14="http://schemas.microsoft.com/office/powerpoint/2010/main" val="1466635270"/>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0070C0"/>
                </a:solidFill>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lvl1pPr>
              <a:defRPr>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Footer Placeholder 6">
            <a:extLst>
              <a:ext uri="{FF2B5EF4-FFF2-40B4-BE49-F238E27FC236}">
                <a16:creationId xmlns:a16="http://schemas.microsoft.com/office/drawing/2014/main" xmlns="" id="{06D212FB-D54E-4545-A83E-13B460385252}"/>
              </a:ext>
            </a:extLst>
          </p:cNvPr>
          <p:cNvSpPr>
            <a:spLocks noGrp="1"/>
          </p:cNvSpPr>
          <p:nvPr>
            <p:ph type="ftr" sz="quarter" idx="10"/>
          </p:nvPr>
        </p:nvSpPr>
        <p:spPr/>
        <p:txBody>
          <a:bodyPr/>
          <a:lstStyle>
            <a:lvl1pPr>
              <a:defRPr/>
            </a:lvl1pPr>
          </a:lstStyle>
          <a:p>
            <a:r>
              <a:rPr lang="en-US" altLang="zh-CN" dirty="0">
                <a:solidFill>
                  <a:srgbClr val="0070C0"/>
                </a:solidFill>
              </a:rPr>
              <a:t>Copyright©2018 AEM Components, Inc. All Rights Reserved</a:t>
            </a:r>
          </a:p>
        </p:txBody>
      </p:sp>
      <p:sp>
        <p:nvSpPr>
          <p:cNvPr id="8" name="Slide Number Placeholder 7">
            <a:extLst>
              <a:ext uri="{FF2B5EF4-FFF2-40B4-BE49-F238E27FC236}">
                <a16:creationId xmlns:a16="http://schemas.microsoft.com/office/drawing/2014/main" xmlns="" id="{C140DC3C-13F9-4D81-8C9B-6A414E41182A}"/>
              </a:ext>
            </a:extLst>
          </p:cNvPr>
          <p:cNvSpPr>
            <a:spLocks noGrp="1"/>
          </p:cNvSpPr>
          <p:nvPr>
            <p:ph type="sldNum" sz="quarter" idx="11"/>
          </p:nvPr>
        </p:nvSpPr>
        <p:spPr>
          <a:xfrm>
            <a:off x="8610600" y="6356350"/>
            <a:ext cx="2743200" cy="365125"/>
          </a:xfrm>
          <a:prstGeom prst="rect">
            <a:avLst/>
          </a:prstGeom>
        </p:spPr>
        <p:txBody>
          <a:bodyPr/>
          <a:lstStyle>
            <a:lvl1pPr>
              <a:defRPr/>
            </a:lvl1pPr>
          </a:lstStyle>
          <a:p>
            <a:fld id="{F0AD4FFC-8207-4B61-BDE3-BE25CDA1AD64}" type="slidenum">
              <a:rPr lang="en-US" altLang="zh-CN" smtClean="0"/>
              <a:pPr/>
              <a:t>‹#›</a:t>
            </a:fld>
            <a:endParaRPr lang="zh-CN" altLang="en-US" dirty="0"/>
          </a:p>
        </p:txBody>
      </p:sp>
    </p:spTree>
    <p:extLst>
      <p:ext uri="{BB962C8B-B14F-4D97-AF65-F5344CB8AC3E}">
        <p14:creationId xmlns:p14="http://schemas.microsoft.com/office/powerpoint/2010/main" val="333487421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1243583"/>
            <a:ext cx="2628900" cy="4933380"/>
          </a:xfrm>
        </p:spPr>
        <p:txBody>
          <a:bodyPr vert="eaVert"/>
          <a:lstStyle>
            <a:lvl1pPr>
              <a:defRPr>
                <a:solidFill>
                  <a:srgbClr val="0070C0"/>
                </a:solidFill>
              </a:defRPr>
            </a:lvl1pPr>
          </a:lstStyle>
          <a:p>
            <a:r>
              <a:rPr lang="zh-CN" altLang="en-US"/>
              <a:t>单击此处编辑母版标题样式</a:t>
            </a:r>
            <a:endParaRPr lang="zh-CN" altLang="en-US" dirty="0"/>
          </a:p>
        </p:txBody>
      </p:sp>
      <p:sp>
        <p:nvSpPr>
          <p:cNvPr id="3" name="竖排文字占位符 2"/>
          <p:cNvSpPr>
            <a:spLocks noGrp="1"/>
          </p:cNvSpPr>
          <p:nvPr>
            <p:ph type="body" orient="vert" idx="1"/>
          </p:nvPr>
        </p:nvSpPr>
        <p:spPr>
          <a:xfrm>
            <a:off x="838200" y="1243583"/>
            <a:ext cx="7734300" cy="4933379"/>
          </a:xfrm>
        </p:spPr>
        <p:txBody>
          <a:bodyPr vert="eaVert"/>
          <a:lstStyle>
            <a:lvl1pPr>
              <a:defRPr>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Footer Placeholder 6">
            <a:extLst>
              <a:ext uri="{FF2B5EF4-FFF2-40B4-BE49-F238E27FC236}">
                <a16:creationId xmlns:a16="http://schemas.microsoft.com/office/drawing/2014/main" xmlns="" id="{445E63F7-6506-4A89-93B5-03404C0A4323}"/>
              </a:ext>
            </a:extLst>
          </p:cNvPr>
          <p:cNvSpPr>
            <a:spLocks noGrp="1"/>
          </p:cNvSpPr>
          <p:nvPr>
            <p:ph type="ftr" sz="quarter" idx="10"/>
          </p:nvPr>
        </p:nvSpPr>
        <p:spPr/>
        <p:txBody>
          <a:bodyPr/>
          <a:lstStyle>
            <a:lvl1pPr>
              <a:defRPr/>
            </a:lvl1pPr>
          </a:lstStyle>
          <a:p>
            <a:r>
              <a:rPr lang="en-US" altLang="zh-CN" dirty="0">
                <a:solidFill>
                  <a:srgbClr val="0070C0"/>
                </a:solidFill>
              </a:rPr>
              <a:t>Copyright©2018 AEM Components, Inc. All Rights Reserved</a:t>
            </a:r>
          </a:p>
        </p:txBody>
      </p:sp>
      <p:sp>
        <p:nvSpPr>
          <p:cNvPr id="8" name="Slide Number Placeholder 7">
            <a:extLst>
              <a:ext uri="{FF2B5EF4-FFF2-40B4-BE49-F238E27FC236}">
                <a16:creationId xmlns:a16="http://schemas.microsoft.com/office/drawing/2014/main" xmlns="" id="{7F631362-A929-40B1-85B1-622AC23C8DEF}"/>
              </a:ext>
            </a:extLst>
          </p:cNvPr>
          <p:cNvSpPr>
            <a:spLocks noGrp="1"/>
          </p:cNvSpPr>
          <p:nvPr>
            <p:ph type="sldNum" sz="quarter" idx="11"/>
          </p:nvPr>
        </p:nvSpPr>
        <p:spPr>
          <a:xfrm>
            <a:off x="8610600" y="6356350"/>
            <a:ext cx="2743200" cy="365125"/>
          </a:xfrm>
          <a:prstGeom prst="rect">
            <a:avLst/>
          </a:prstGeom>
        </p:spPr>
        <p:txBody>
          <a:bodyPr/>
          <a:lstStyle>
            <a:lvl1pPr>
              <a:defRPr/>
            </a:lvl1pPr>
          </a:lstStyle>
          <a:p>
            <a:fld id="{75A69184-FA6E-40F4-8480-23011999039A}" type="slidenum">
              <a:rPr lang="en-US" altLang="zh-CN" smtClean="0"/>
              <a:pPr/>
              <a:t>‹#›</a:t>
            </a:fld>
            <a:endParaRPr lang="zh-CN" altLang="en-US" dirty="0"/>
          </a:p>
        </p:txBody>
      </p:sp>
    </p:spTree>
    <p:extLst>
      <p:ext uri="{BB962C8B-B14F-4D97-AF65-F5344CB8AC3E}">
        <p14:creationId xmlns:p14="http://schemas.microsoft.com/office/powerpoint/2010/main" val="3559738142"/>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0070C0"/>
                </a:solidFill>
              </a:defRPr>
            </a:lvl1pPr>
          </a:lstStyle>
          <a:p>
            <a:r>
              <a:rPr lang="zh-CN" altLang="en-US"/>
              <a:t>单击此处编辑母版标题样式</a:t>
            </a:r>
          </a:p>
        </p:txBody>
      </p:sp>
      <p:sp>
        <p:nvSpPr>
          <p:cNvPr id="3" name="内容占位符 2"/>
          <p:cNvSpPr>
            <a:spLocks noGrp="1"/>
          </p:cNvSpPr>
          <p:nvPr>
            <p:ph idx="1"/>
          </p:nvPr>
        </p:nvSpPr>
        <p:spPr/>
        <p:txBody>
          <a:bodyPr/>
          <a:lstStyle>
            <a:lvl1pPr>
              <a:defRPr>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Footer Placeholder 6">
            <a:extLst>
              <a:ext uri="{FF2B5EF4-FFF2-40B4-BE49-F238E27FC236}">
                <a16:creationId xmlns:a16="http://schemas.microsoft.com/office/drawing/2014/main" xmlns="" id="{E204D1E3-19C2-4621-B1D4-DD610F563242}"/>
              </a:ext>
            </a:extLst>
          </p:cNvPr>
          <p:cNvSpPr>
            <a:spLocks noGrp="1"/>
          </p:cNvSpPr>
          <p:nvPr>
            <p:ph type="ftr" sz="quarter" idx="10"/>
          </p:nvPr>
        </p:nvSpPr>
        <p:spPr/>
        <p:txBody>
          <a:bodyPr/>
          <a:lstStyle>
            <a:lvl1pPr>
              <a:defRPr/>
            </a:lvl1pPr>
          </a:lstStyle>
          <a:p>
            <a:r>
              <a:rPr lang="en-US" altLang="zh-CN" dirty="0">
                <a:solidFill>
                  <a:srgbClr val="0070C0"/>
                </a:solidFill>
              </a:rPr>
              <a:t>Copyright©2018 AEM Components, Inc. All Rights Reserved</a:t>
            </a:r>
          </a:p>
        </p:txBody>
      </p:sp>
      <p:sp>
        <p:nvSpPr>
          <p:cNvPr id="8" name="Slide Number Placeholder 7">
            <a:extLst>
              <a:ext uri="{FF2B5EF4-FFF2-40B4-BE49-F238E27FC236}">
                <a16:creationId xmlns:a16="http://schemas.microsoft.com/office/drawing/2014/main" xmlns="" id="{4C346C82-47CF-4943-ADBD-37A6F1C20755}"/>
              </a:ext>
            </a:extLst>
          </p:cNvPr>
          <p:cNvSpPr>
            <a:spLocks noGrp="1"/>
          </p:cNvSpPr>
          <p:nvPr>
            <p:ph type="sldNum" sz="quarter" idx="11"/>
          </p:nvPr>
        </p:nvSpPr>
        <p:spPr>
          <a:xfrm>
            <a:off x="8610600" y="6356350"/>
            <a:ext cx="2743200" cy="365125"/>
          </a:xfrm>
          <a:prstGeom prst="rect">
            <a:avLst/>
          </a:prstGeom>
        </p:spPr>
        <p:txBody>
          <a:bodyPr/>
          <a:lstStyle>
            <a:lvl1pPr>
              <a:defRPr/>
            </a:lvl1pPr>
          </a:lstStyle>
          <a:p>
            <a:fld id="{5743D965-4CCF-4E9C-8BD6-54DBFE7BBCE7}" type="slidenum">
              <a:rPr lang="zh-CN" altLang="en-US" smtClean="0"/>
              <a:pPr/>
              <a:t>‹#›</a:t>
            </a:fld>
            <a:endParaRPr lang="zh-CN" altLang="en-US" dirty="0"/>
          </a:p>
        </p:txBody>
      </p:sp>
    </p:spTree>
    <p:extLst>
      <p:ext uri="{BB962C8B-B14F-4D97-AF65-F5344CB8AC3E}">
        <p14:creationId xmlns:p14="http://schemas.microsoft.com/office/powerpoint/2010/main" val="2222092555"/>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143000"/>
            <a:ext cx="10515600" cy="3419475"/>
          </a:xfrm>
        </p:spPr>
        <p:txBody>
          <a:bodyPr anchor="b"/>
          <a:lstStyle>
            <a:lvl1pPr>
              <a:defRPr sz="6000">
                <a:solidFill>
                  <a:srgbClr val="0070C0"/>
                </a:solidFill>
              </a:defRPr>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rgbClr val="0070C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7" name="Footer Placeholder 6">
            <a:extLst>
              <a:ext uri="{FF2B5EF4-FFF2-40B4-BE49-F238E27FC236}">
                <a16:creationId xmlns:a16="http://schemas.microsoft.com/office/drawing/2014/main" xmlns="" id="{9D5BA1CA-F5A8-4D06-A1C1-B8AE3C4DD1B0}"/>
              </a:ext>
            </a:extLst>
          </p:cNvPr>
          <p:cNvSpPr>
            <a:spLocks noGrp="1"/>
          </p:cNvSpPr>
          <p:nvPr>
            <p:ph type="ftr" sz="quarter" idx="10"/>
          </p:nvPr>
        </p:nvSpPr>
        <p:spPr/>
        <p:txBody>
          <a:bodyPr/>
          <a:lstStyle>
            <a:lvl1pPr>
              <a:defRPr/>
            </a:lvl1pPr>
          </a:lstStyle>
          <a:p>
            <a:r>
              <a:rPr lang="en-US" altLang="zh-CN" dirty="0">
                <a:solidFill>
                  <a:srgbClr val="0070C0"/>
                </a:solidFill>
              </a:rPr>
              <a:t>Copyright©2018 AEM Components, Inc. All Rights Reserved</a:t>
            </a:r>
          </a:p>
        </p:txBody>
      </p:sp>
      <p:sp>
        <p:nvSpPr>
          <p:cNvPr id="8" name="Slide Number Placeholder 7">
            <a:extLst>
              <a:ext uri="{FF2B5EF4-FFF2-40B4-BE49-F238E27FC236}">
                <a16:creationId xmlns:a16="http://schemas.microsoft.com/office/drawing/2014/main" xmlns="" id="{86EACA4C-E9B2-41E8-92D3-547F5B4C98D4}"/>
              </a:ext>
            </a:extLst>
          </p:cNvPr>
          <p:cNvSpPr>
            <a:spLocks noGrp="1"/>
          </p:cNvSpPr>
          <p:nvPr>
            <p:ph type="sldNum" sz="quarter" idx="11"/>
          </p:nvPr>
        </p:nvSpPr>
        <p:spPr>
          <a:xfrm>
            <a:off x="8610600" y="6356350"/>
            <a:ext cx="2743200" cy="365125"/>
          </a:xfrm>
          <a:prstGeom prst="rect">
            <a:avLst/>
          </a:prstGeom>
        </p:spPr>
        <p:txBody>
          <a:bodyPr/>
          <a:lstStyle>
            <a:lvl1pPr>
              <a:defRPr/>
            </a:lvl1pPr>
          </a:lstStyle>
          <a:p>
            <a:fld id="{9DD12A38-926A-4711-BEA2-2580EE7B1A00}" type="slidenum">
              <a:rPr lang="en-US" altLang="zh-CN" smtClean="0"/>
              <a:pPr/>
              <a:t>‹#›</a:t>
            </a:fld>
            <a:endParaRPr lang="zh-CN" altLang="en-US" dirty="0"/>
          </a:p>
        </p:txBody>
      </p:sp>
    </p:spTree>
    <p:extLst>
      <p:ext uri="{BB962C8B-B14F-4D97-AF65-F5344CB8AC3E}">
        <p14:creationId xmlns:p14="http://schemas.microsoft.com/office/powerpoint/2010/main" val="3517929248"/>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0070C0"/>
                </a:solidFill>
              </a:defRPr>
            </a:lvl1pPr>
          </a:lstStyle>
          <a:p>
            <a:r>
              <a:rPr lang="zh-CN" altLang="en-US"/>
              <a:t>单击此处编辑母版标题样式</a:t>
            </a:r>
          </a:p>
        </p:txBody>
      </p:sp>
      <p:sp>
        <p:nvSpPr>
          <p:cNvPr id="6" name="Footer Placeholder 5">
            <a:extLst>
              <a:ext uri="{FF2B5EF4-FFF2-40B4-BE49-F238E27FC236}">
                <a16:creationId xmlns:a16="http://schemas.microsoft.com/office/drawing/2014/main" xmlns="" id="{5CF8BB9E-DBA2-4A10-8D79-AA0E82C5BB27}"/>
              </a:ext>
            </a:extLst>
          </p:cNvPr>
          <p:cNvSpPr>
            <a:spLocks noGrp="1"/>
          </p:cNvSpPr>
          <p:nvPr>
            <p:ph type="ftr" sz="quarter" idx="10"/>
          </p:nvPr>
        </p:nvSpPr>
        <p:spPr/>
        <p:txBody>
          <a:bodyPr/>
          <a:lstStyle>
            <a:lvl1pPr>
              <a:defRPr/>
            </a:lvl1pPr>
          </a:lstStyle>
          <a:p>
            <a:r>
              <a:rPr lang="en-US" altLang="zh-CN" dirty="0">
                <a:solidFill>
                  <a:srgbClr val="0070C0"/>
                </a:solidFill>
              </a:rPr>
              <a:t>Copyright©2018 AEM Components, Inc. All Rights Reserved</a:t>
            </a:r>
          </a:p>
        </p:txBody>
      </p:sp>
      <p:sp>
        <p:nvSpPr>
          <p:cNvPr id="7" name="Slide Number Placeholder 6">
            <a:extLst>
              <a:ext uri="{FF2B5EF4-FFF2-40B4-BE49-F238E27FC236}">
                <a16:creationId xmlns:a16="http://schemas.microsoft.com/office/drawing/2014/main" xmlns="" id="{BC956400-4013-4366-AD78-EC9065777E0B}"/>
              </a:ext>
            </a:extLst>
          </p:cNvPr>
          <p:cNvSpPr>
            <a:spLocks noGrp="1"/>
          </p:cNvSpPr>
          <p:nvPr>
            <p:ph type="sldNum" sz="quarter" idx="11"/>
          </p:nvPr>
        </p:nvSpPr>
        <p:spPr>
          <a:xfrm>
            <a:off x="8610600" y="6356350"/>
            <a:ext cx="2743200" cy="365125"/>
          </a:xfrm>
          <a:prstGeom prst="rect">
            <a:avLst/>
          </a:prstGeom>
        </p:spPr>
        <p:txBody>
          <a:bodyPr/>
          <a:lstStyle>
            <a:lvl1pPr>
              <a:defRPr/>
            </a:lvl1pPr>
          </a:lstStyle>
          <a:p>
            <a:fld id="{5D8A7D41-7CAF-4671-AC68-A21EAF1F8F9F}" type="slidenum">
              <a:rPr lang="en-US" altLang="zh-CN" smtClean="0"/>
              <a:pPr/>
              <a:t>‹#›</a:t>
            </a:fld>
            <a:endParaRPr lang="zh-CN" altLang="en-US" dirty="0"/>
          </a:p>
        </p:txBody>
      </p:sp>
    </p:spTree>
    <p:extLst>
      <p:ext uri="{BB962C8B-B14F-4D97-AF65-F5344CB8AC3E}">
        <p14:creationId xmlns:p14="http://schemas.microsoft.com/office/powerpoint/2010/main" val="3813430687"/>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0070C0"/>
                </a:solidFill>
              </a:defRPr>
            </a:lvl1pPr>
          </a:lstStyle>
          <a:p>
            <a:r>
              <a:rPr lang="zh-CN" altLang="en-US"/>
              <a:t>单击此处编辑母版标题样式</a:t>
            </a:r>
          </a:p>
        </p:txBody>
      </p:sp>
      <p:sp>
        <p:nvSpPr>
          <p:cNvPr id="3" name="内容占位符 2"/>
          <p:cNvSpPr>
            <a:spLocks noGrp="1"/>
          </p:cNvSpPr>
          <p:nvPr>
            <p:ph sz="half" idx="1"/>
          </p:nvPr>
        </p:nvSpPr>
        <p:spPr>
          <a:xfrm>
            <a:off x="838200" y="1194421"/>
            <a:ext cx="5181600" cy="4982542"/>
          </a:xfrm>
        </p:spPr>
        <p:txBody>
          <a:bodyPr/>
          <a:lstStyle>
            <a:lvl1pPr>
              <a:defRPr>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内容占位符 3"/>
          <p:cNvSpPr>
            <a:spLocks noGrp="1"/>
          </p:cNvSpPr>
          <p:nvPr>
            <p:ph sz="half" idx="2"/>
          </p:nvPr>
        </p:nvSpPr>
        <p:spPr>
          <a:xfrm>
            <a:off x="6172200" y="1194421"/>
            <a:ext cx="5181600" cy="4982542"/>
          </a:xfrm>
        </p:spPr>
        <p:txBody>
          <a:bodyPr/>
          <a:lstStyle>
            <a:lvl1pPr>
              <a:defRPr>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8" name="Footer Placeholder 7">
            <a:extLst>
              <a:ext uri="{FF2B5EF4-FFF2-40B4-BE49-F238E27FC236}">
                <a16:creationId xmlns:a16="http://schemas.microsoft.com/office/drawing/2014/main" xmlns="" id="{DECB6772-E5CA-4488-B6A5-47A4D7721817}"/>
              </a:ext>
            </a:extLst>
          </p:cNvPr>
          <p:cNvSpPr>
            <a:spLocks noGrp="1"/>
          </p:cNvSpPr>
          <p:nvPr>
            <p:ph type="ftr" sz="quarter" idx="10"/>
          </p:nvPr>
        </p:nvSpPr>
        <p:spPr/>
        <p:txBody>
          <a:bodyPr/>
          <a:lstStyle>
            <a:lvl1pPr>
              <a:defRPr/>
            </a:lvl1pPr>
          </a:lstStyle>
          <a:p>
            <a:r>
              <a:rPr lang="en-US" altLang="zh-CN" dirty="0">
                <a:solidFill>
                  <a:srgbClr val="0070C0"/>
                </a:solidFill>
              </a:rPr>
              <a:t>Copyright©2018 AEM Components, Inc. All Rights Reserved</a:t>
            </a:r>
          </a:p>
        </p:txBody>
      </p:sp>
      <p:sp>
        <p:nvSpPr>
          <p:cNvPr id="9" name="Slide Number Placeholder 8">
            <a:extLst>
              <a:ext uri="{FF2B5EF4-FFF2-40B4-BE49-F238E27FC236}">
                <a16:creationId xmlns:a16="http://schemas.microsoft.com/office/drawing/2014/main" xmlns="" id="{8F0F58A6-6D15-4B41-A577-C1F82A4189A5}"/>
              </a:ext>
            </a:extLst>
          </p:cNvPr>
          <p:cNvSpPr>
            <a:spLocks noGrp="1"/>
          </p:cNvSpPr>
          <p:nvPr>
            <p:ph type="sldNum" sz="quarter" idx="11"/>
          </p:nvPr>
        </p:nvSpPr>
        <p:spPr>
          <a:xfrm>
            <a:off x="8610600" y="6356350"/>
            <a:ext cx="2743200" cy="365125"/>
          </a:xfrm>
          <a:prstGeom prst="rect">
            <a:avLst/>
          </a:prstGeom>
        </p:spPr>
        <p:txBody>
          <a:bodyPr/>
          <a:lstStyle>
            <a:lvl1pPr>
              <a:defRPr/>
            </a:lvl1pPr>
          </a:lstStyle>
          <a:p>
            <a:fld id="{3244625C-5B18-4CB7-9D95-531BFB14B731}" type="slidenum">
              <a:rPr lang="en-US" altLang="zh-CN" smtClean="0"/>
              <a:pPr/>
              <a:t>‹#›</a:t>
            </a:fld>
            <a:endParaRPr lang="zh-CN" altLang="en-US" dirty="0"/>
          </a:p>
        </p:txBody>
      </p:sp>
    </p:spTree>
    <p:extLst>
      <p:ext uri="{BB962C8B-B14F-4D97-AF65-F5344CB8AC3E}">
        <p14:creationId xmlns:p14="http://schemas.microsoft.com/office/powerpoint/2010/main" val="687481366"/>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2723324" y="280703"/>
            <a:ext cx="8630476" cy="659003"/>
          </a:xfrm>
        </p:spPr>
        <p:txBody>
          <a:bodyPr/>
          <a:lstStyle>
            <a:lvl1pPr>
              <a:defRPr>
                <a:solidFill>
                  <a:srgbClr val="0070C0"/>
                </a:solidFill>
              </a:defRPr>
            </a:lvl1pPr>
          </a:lstStyle>
          <a:p>
            <a:r>
              <a:rPr lang="zh-CN" altLang="en-US"/>
              <a:t>单击此处编辑母版标题样式</a:t>
            </a:r>
            <a:endParaRPr lang="zh-CN" altLang="en-US" dirty="0"/>
          </a:p>
        </p:txBody>
      </p:sp>
      <p:sp>
        <p:nvSpPr>
          <p:cNvPr id="3" name="文本占位符 2"/>
          <p:cNvSpPr>
            <a:spLocks noGrp="1"/>
          </p:cNvSpPr>
          <p:nvPr>
            <p:ph type="body" idx="1"/>
          </p:nvPr>
        </p:nvSpPr>
        <p:spPr>
          <a:xfrm>
            <a:off x="839788" y="1175387"/>
            <a:ext cx="5157787" cy="82391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009776"/>
            <a:ext cx="5157787" cy="4179887"/>
          </a:xfrm>
        </p:spPr>
        <p:txBody>
          <a:bodyPr/>
          <a:lstStyle>
            <a:lvl1pPr>
              <a:defRPr>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文本占位符 4"/>
          <p:cNvSpPr>
            <a:spLocks noGrp="1"/>
          </p:cNvSpPr>
          <p:nvPr>
            <p:ph type="body" sz="quarter" idx="3"/>
          </p:nvPr>
        </p:nvSpPr>
        <p:spPr>
          <a:xfrm>
            <a:off x="6170612" y="1185864"/>
            <a:ext cx="5183188" cy="813435"/>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1999300"/>
            <a:ext cx="5183188" cy="4190364"/>
          </a:xfrm>
        </p:spPr>
        <p:txBody>
          <a:bodyPr/>
          <a:lstStyle>
            <a:lvl1pPr>
              <a:defRPr>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0" name="Footer Placeholder 9">
            <a:extLst>
              <a:ext uri="{FF2B5EF4-FFF2-40B4-BE49-F238E27FC236}">
                <a16:creationId xmlns:a16="http://schemas.microsoft.com/office/drawing/2014/main" xmlns="" id="{8C047FB9-8CB9-4856-8C56-16BDB8CAEC56}"/>
              </a:ext>
            </a:extLst>
          </p:cNvPr>
          <p:cNvSpPr>
            <a:spLocks noGrp="1"/>
          </p:cNvSpPr>
          <p:nvPr>
            <p:ph type="ftr" sz="quarter" idx="10"/>
          </p:nvPr>
        </p:nvSpPr>
        <p:spPr/>
        <p:txBody>
          <a:bodyPr/>
          <a:lstStyle>
            <a:lvl1pPr>
              <a:defRPr/>
            </a:lvl1pPr>
          </a:lstStyle>
          <a:p>
            <a:r>
              <a:rPr lang="en-US" altLang="zh-CN" dirty="0">
                <a:solidFill>
                  <a:srgbClr val="0070C0"/>
                </a:solidFill>
              </a:rPr>
              <a:t>Copyright©2018 AEM Components, Inc. All Rights Reserved</a:t>
            </a:r>
          </a:p>
        </p:txBody>
      </p:sp>
      <p:sp>
        <p:nvSpPr>
          <p:cNvPr id="11" name="Slide Number Placeholder 10">
            <a:extLst>
              <a:ext uri="{FF2B5EF4-FFF2-40B4-BE49-F238E27FC236}">
                <a16:creationId xmlns:a16="http://schemas.microsoft.com/office/drawing/2014/main" xmlns="" id="{A6496E1A-7C61-4D96-ACFA-2EFB26679F15}"/>
              </a:ext>
            </a:extLst>
          </p:cNvPr>
          <p:cNvSpPr>
            <a:spLocks noGrp="1"/>
          </p:cNvSpPr>
          <p:nvPr>
            <p:ph type="sldNum" sz="quarter" idx="11"/>
          </p:nvPr>
        </p:nvSpPr>
        <p:spPr>
          <a:xfrm>
            <a:off x="8610600" y="6356350"/>
            <a:ext cx="2743200" cy="365125"/>
          </a:xfrm>
          <a:prstGeom prst="rect">
            <a:avLst/>
          </a:prstGeom>
        </p:spPr>
        <p:txBody>
          <a:bodyPr/>
          <a:lstStyle>
            <a:lvl1pPr>
              <a:defRPr/>
            </a:lvl1pPr>
          </a:lstStyle>
          <a:p>
            <a:fld id="{AEE1C524-6C3A-47C4-8EA4-1E33156D684D}" type="slidenum">
              <a:rPr lang="en-US" altLang="zh-CN" smtClean="0"/>
              <a:pPr/>
              <a:t>‹#›</a:t>
            </a:fld>
            <a:endParaRPr lang="zh-CN" altLang="en-US" dirty="0"/>
          </a:p>
        </p:txBody>
      </p:sp>
    </p:spTree>
    <p:extLst>
      <p:ext uri="{BB962C8B-B14F-4D97-AF65-F5344CB8AC3E}">
        <p14:creationId xmlns:p14="http://schemas.microsoft.com/office/powerpoint/2010/main" val="3253505635"/>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C62BB654-56FC-47D4-B745-DEEDFC449338}"/>
              </a:ext>
            </a:extLst>
          </p:cNvPr>
          <p:cNvSpPr>
            <a:spLocks noGrp="1"/>
          </p:cNvSpPr>
          <p:nvPr>
            <p:ph type="ftr" sz="quarter" idx="10"/>
          </p:nvPr>
        </p:nvSpPr>
        <p:spPr/>
        <p:txBody>
          <a:bodyPr/>
          <a:lstStyle>
            <a:lvl1pPr>
              <a:defRPr/>
            </a:lvl1pPr>
          </a:lstStyle>
          <a:p>
            <a:r>
              <a:rPr lang="en-US" altLang="zh-CN" dirty="0">
                <a:solidFill>
                  <a:srgbClr val="0070C0"/>
                </a:solidFill>
              </a:rPr>
              <a:t>Copyright©2018 AEM Components, Inc. All Rights Reserved</a:t>
            </a:r>
          </a:p>
        </p:txBody>
      </p:sp>
      <p:sp>
        <p:nvSpPr>
          <p:cNvPr id="6" name="Slide Number Placeholder 5">
            <a:extLst>
              <a:ext uri="{FF2B5EF4-FFF2-40B4-BE49-F238E27FC236}">
                <a16:creationId xmlns:a16="http://schemas.microsoft.com/office/drawing/2014/main" xmlns="" id="{A17B8E88-8E3B-4BA3-8EE2-8851359FFB22}"/>
              </a:ext>
            </a:extLst>
          </p:cNvPr>
          <p:cNvSpPr>
            <a:spLocks noGrp="1"/>
          </p:cNvSpPr>
          <p:nvPr>
            <p:ph type="sldNum" sz="quarter" idx="11"/>
          </p:nvPr>
        </p:nvSpPr>
        <p:spPr>
          <a:xfrm>
            <a:off x="8610600" y="6356350"/>
            <a:ext cx="2743200" cy="365125"/>
          </a:xfrm>
          <a:prstGeom prst="rect">
            <a:avLst/>
          </a:prstGeom>
        </p:spPr>
        <p:txBody>
          <a:bodyPr/>
          <a:lstStyle>
            <a:lvl1pPr>
              <a:defRPr/>
            </a:lvl1pPr>
          </a:lstStyle>
          <a:p>
            <a:fld id="{0B90DBA0-F278-40F8-B329-C49823BA4BDC}" type="slidenum">
              <a:rPr lang="en-US" altLang="zh-CN" smtClean="0"/>
              <a:pPr/>
              <a:t>‹#›</a:t>
            </a:fld>
            <a:endParaRPr lang="zh-CN" altLang="en-US" dirty="0"/>
          </a:p>
        </p:txBody>
      </p:sp>
    </p:spTree>
    <p:extLst>
      <p:ext uri="{BB962C8B-B14F-4D97-AF65-F5344CB8AC3E}">
        <p14:creationId xmlns:p14="http://schemas.microsoft.com/office/powerpoint/2010/main" val="2362264803"/>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1161288"/>
            <a:ext cx="3932237" cy="896112"/>
          </a:xfrm>
        </p:spPr>
        <p:txBody>
          <a:bodyPr anchor="b"/>
          <a:lstStyle>
            <a:lvl1pPr>
              <a:defRPr sz="3200">
                <a:solidFill>
                  <a:srgbClr val="0070C0"/>
                </a:solidFill>
              </a:defRPr>
            </a:lvl1pPr>
          </a:lstStyle>
          <a:p>
            <a:r>
              <a:rPr lang="zh-CN" altLang="en-US"/>
              <a:t>单击此处编辑母版标题样式</a:t>
            </a:r>
            <a:endParaRPr lang="zh-CN" altLang="en-US" dirty="0"/>
          </a:p>
        </p:txBody>
      </p:sp>
      <p:sp>
        <p:nvSpPr>
          <p:cNvPr id="3" name="内容占位符 2"/>
          <p:cNvSpPr>
            <a:spLocks noGrp="1"/>
          </p:cNvSpPr>
          <p:nvPr>
            <p:ph idx="1"/>
          </p:nvPr>
        </p:nvSpPr>
        <p:spPr>
          <a:xfrm>
            <a:off x="5183188" y="1161288"/>
            <a:ext cx="6172200" cy="4699762"/>
          </a:xfrm>
        </p:spPr>
        <p:txBody>
          <a:bodyPr/>
          <a:lstStyle>
            <a:lvl1pPr>
              <a:defRPr sz="3200">
                <a:solidFill>
                  <a:srgbClr val="0070C0"/>
                </a:solidFill>
              </a:defRPr>
            </a:lvl1pPr>
            <a:lvl2pPr>
              <a:defRPr sz="2800">
                <a:solidFill>
                  <a:srgbClr val="0070C0"/>
                </a:solidFill>
              </a:defRPr>
            </a:lvl2pPr>
            <a:lvl3pPr>
              <a:defRPr sz="2400">
                <a:solidFill>
                  <a:srgbClr val="0070C0"/>
                </a:solidFill>
              </a:defRPr>
            </a:lvl3pPr>
            <a:lvl4pPr>
              <a:defRPr sz="2000">
                <a:solidFill>
                  <a:srgbClr val="0070C0"/>
                </a:solidFill>
              </a:defRPr>
            </a:lvl4pPr>
            <a:lvl5pPr>
              <a:defRPr sz="2000">
                <a:solidFill>
                  <a:srgbClr val="0070C0"/>
                </a:solidFill>
              </a:defRPr>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solidFill>
                  <a:srgbClr val="0070C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8" name="Footer Placeholder 7">
            <a:extLst>
              <a:ext uri="{FF2B5EF4-FFF2-40B4-BE49-F238E27FC236}">
                <a16:creationId xmlns:a16="http://schemas.microsoft.com/office/drawing/2014/main" xmlns="" id="{A245D4F9-3564-407B-9E36-E75B1E41EF9D}"/>
              </a:ext>
            </a:extLst>
          </p:cNvPr>
          <p:cNvSpPr>
            <a:spLocks noGrp="1"/>
          </p:cNvSpPr>
          <p:nvPr>
            <p:ph type="ftr" sz="quarter" idx="10"/>
          </p:nvPr>
        </p:nvSpPr>
        <p:spPr/>
        <p:txBody>
          <a:bodyPr/>
          <a:lstStyle>
            <a:lvl1pPr>
              <a:defRPr/>
            </a:lvl1pPr>
          </a:lstStyle>
          <a:p>
            <a:r>
              <a:rPr lang="en-US" altLang="zh-CN" dirty="0">
                <a:solidFill>
                  <a:srgbClr val="0070C0"/>
                </a:solidFill>
              </a:rPr>
              <a:t>Copyright©2018 AEM Components, Inc. All Rights Reserved</a:t>
            </a:r>
          </a:p>
        </p:txBody>
      </p:sp>
      <p:sp>
        <p:nvSpPr>
          <p:cNvPr id="9" name="Slide Number Placeholder 8">
            <a:extLst>
              <a:ext uri="{FF2B5EF4-FFF2-40B4-BE49-F238E27FC236}">
                <a16:creationId xmlns:a16="http://schemas.microsoft.com/office/drawing/2014/main" xmlns="" id="{F66115E5-290B-40A4-9B24-BC4DC343890F}"/>
              </a:ext>
            </a:extLst>
          </p:cNvPr>
          <p:cNvSpPr>
            <a:spLocks noGrp="1"/>
          </p:cNvSpPr>
          <p:nvPr>
            <p:ph type="sldNum" sz="quarter" idx="11"/>
          </p:nvPr>
        </p:nvSpPr>
        <p:spPr>
          <a:xfrm>
            <a:off x="8610600" y="6356350"/>
            <a:ext cx="2743200" cy="365125"/>
          </a:xfrm>
          <a:prstGeom prst="rect">
            <a:avLst/>
          </a:prstGeom>
        </p:spPr>
        <p:txBody>
          <a:bodyPr/>
          <a:lstStyle>
            <a:lvl1pPr>
              <a:defRPr/>
            </a:lvl1pPr>
          </a:lstStyle>
          <a:p>
            <a:fld id="{2B195660-0A08-44B7-8176-1BEFB19FB76B}" type="slidenum">
              <a:rPr lang="en-US" altLang="zh-CN" smtClean="0"/>
              <a:pPr/>
              <a:t>‹#›</a:t>
            </a:fld>
            <a:endParaRPr lang="zh-CN" altLang="en-US" dirty="0"/>
          </a:p>
        </p:txBody>
      </p:sp>
    </p:spTree>
    <p:extLst>
      <p:ext uri="{BB962C8B-B14F-4D97-AF65-F5344CB8AC3E}">
        <p14:creationId xmlns:p14="http://schemas.microsoft.com/office/powerpoint/2010/main" val="1138364250"/>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1152144"/>
            <a:ext cx="3932237" cy="905256"/>
          </a:xfrm>
        </p:spPr>
        <p:txBody>
          <a:bodyPr anchor="b"/>
          <a:lstStyle>
            <a:lvl1pPr>
              <a:defRPr sz="3200">
                <a:solidFill>
                  <a:srgbClr val="0070C0"/>
                </a:solidFill>
              </a:defRPr>
            </a:lvl1pPr>
          </a:lstStyle>
          <a:p>
            <a:r>
              <a:rPr lang="zh-CN" altLang="en-US"/>
              <a:t>单击此处编辑母版标题样式</a:t>
            </a:r>
          </a:p>
        </p:txBody>
      </p:sp>
      <p:sp>
        <p:nvSpPr>
          <p:cNvPr id="3" name="图片占位符 2"/>
          <p:cNvSpPr>
            <a:spLocks noGrp="1"/>
          </p:cNvSpPr>
          <p:nvPr>
            <p:ph type="pic" idx="1"/>
          </p:nvPr>
        </p:nvSpPr>
        <p:spPr>
          <a:xfrm>
            <a:off x="5183188" y="1152144"/>
            <a:ext cx="6172200" cy="5029200"/>
          </a:xfrm>
        </p:spPr>
        <p:txBody>
          <a:bodyPr/>
          <a:lstStyle>
            <a:lvl1pPr marL="0" indent="0">
              <a:buNone/>
              <a:defRPr sz="3200">
                <a:solidFill>
                  <a:srgbClr val="0070C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4123944"/>
          </a:xfrm>
        </p:spPr>
        <p:txBody>
          <a:bodyPr/>
          <a:lstStyle>
            <a:lvl1pPr marL="0" indent="0">
              <a:buNone/>
              <a:defRPr sz="1600">
                <a:solidFill>
                  <a:srgbClr val="0070C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8" name="Footer Placeholder 7">
            <a:extLst>
              <a:ext uri="{FF2B5EF4-FFF2-40B4-BE49-F238E27FC236}">
                <a16:creationId xmlns:a16="http://schemas.microsoft.com/office/drawing/2014/main" xmlns="" id="{46FDCF7A-1826-4281-B1E2-08BBCFCE2DF2}"/>
              </a:ext>
            </a:extLst>
          </p:cNvPr>
          <p:cNvSpPr>
            <a:spLocks noGrp="1"/>
          </p:cNvSpPr>
          <p:nvPr>
            <p:ph type="ftr" sz="quarter" idx="10"/>
          </p:nvPr>
        </p:nvSpPr>
        <p:spPr/>
        <p:txBody>
          <a:bodyPr/>
          <a:lstStyle>
            <a:lvl1pPr>
              <a:defRPr/>
            </a:lvl1pPr>
          </a:lstStyle>
          <a:p>
            <a:r>
              <a:rPr lang="en-US" altLang="zh-CN" dirty="0">
                <a:solidFill>
                  <a:srgbClr val="0070C0"/>
                </a:solidFill>
              </a:rPr>
              <a:t>Copyright©2018 AEM Components, Inc. All Rights Reserved</a:t>
            </a:r>
          </a:p>
        </p:txBody>
      </p:sp>
      <p:sp>
        <p:nvSpPr>
          <p:cNvPr id="9" name="Slide Number Placeholder 8">
            <a:extLst>
              <a:ext uri="{FF2B5EF4-FFF2-40B4-BE49-F238E27FC236}">
                <a16:creationId xmlns:a16="http://schemas.microsoft.com/office/drawing/2014/main" xmlns="" id="{3238E9F8-BDE7-4357-A849-9BAC91F2119C}"/>
              </a:ext>
            </a:extLst>
          </p:cNvPr>
          <p:cNvSpPr>
            <a:spLocks noGrp="1"/>
          </p:cNvSpPr>
          <p:nvPr>
            <p:ph type="sldNum" sz="quarter" idx="11"/>
          </p:nvPr>
        </p:nvSpPr>
        <p:spPr>
          <a:xfrm>
            <a:off x="8610600" y="6356350"/>
            <a:ext cx="2743200" cy="365125"/>
          </a:xfrm>
          <a:prstGeom prst="rect">
            <a:avLst/>
          </a:prstGeom>
        </p:spPr>
        <p:txBody>
          <a:bodyPr/>
          <a:lstStyle>
            <a:lvl1pPr>
              <a:defRPr/>
            </a:lvl1pPr>
          </a:lstStyle>
          <a:p>
            <a:fld id="{7877815D-4410-4C7C-AEA4-14F4F95341DA}" type="slidenum">
              <a:rPr lang="en-US" altLang="zh-CN" smtClean="0"/>
              <a:pPr/>
              <a:t>‹#›</a:t>
            </a:fld>
            <a:endParaRPr lang="zh-CN" altLang="en-US" dirty="0"/>
          </a:p>
        </p:txBody>
      </p:sp>
    </p:spTree>
    <p:extLst>
      <p:ext uri="{BB962C8B-B14F-4D97-AF65-F5344CB8AC3E}">
        <p14:creationId xmlns:p14="http://schemas.microsoft.com/office/powerpoint/2010/main" val="166154863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aemcomponents.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2898648" y="283009"/>
            <a:ext cx="8455152" cy="73202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143000"/>
            <a:ext cx="10515600" cy="5033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a:solidFill>
                  <a:schemeClr val="tx1">
                    <a:tint val="75000"/>
                  </a:schemeClr>
                </a:solidFill>
                <a:latin typeface="+mn-lt"/>
              </a:defRPr>
            </a:lvl1pPr>
          </a:lstStyle>
          <a:p>
            <a:r>
              <a:rPr lang="en-US" altLang="zh-CN" dirty="0">
                <a:solidFill>
                  <a:srgbClr val="0070C0"/>
                </a:solidFill>
              </a:rPr>
              <a:t>Copyright©2018 AEM Components, Inc. All Rights Reserved</a:t>
            </a:r>
          </a:p>
        </p:txBody>
      </p:sp>
      <p:pic>
        <p:nvPicPr>
          <p:cNvPr id="7" name="Picture 2" descr="E:\AEM Logo\20171106 AEM R\AEM US Logo Transparent background.png">
            <a:extLst>
              <a:ext uri="{FF2B5EF4-FFF2-40B4-BE49-F238E27FC236}">
                <a16:creationId xmlns:a16="http://schemas.microsoft.com/office/drawing/2014/main" xmlns="" id="{2094D2E7-1CCA-4342-A023-EBA783BF013E}"/>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1641" y="283009"/>
            <a:ext cx="1560945" cy="475907"/>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2">
            <a:extLst>
              <a:ext uri="{FF2B5EF4-FFF2-40B4-BE49-F238E27FC236}">
                <a16:creationId xmlns:a16="http://schemas.microsoft.com/office/drawing/2014/main" xmlns="" id="{3F0D8DD5-A8B7-423D-8867-F31573EBF3F6}"/>
              </a:ext>
            </a:extLst>
          </p:cNvPr>
          <p:cNvSpPr txBox="1">
            <a:spLocks/>
          </p:cNvSpPr>
          <p:nvPr userDrawn="1"/>
        </p:nvSpPr>
        <p:spPr>
          <a:xfrm>
            <a:off x="547254" y="760620"/>
            <a:ext cx="2214418" cy="26461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lnSpc>
                <a:spcPct val="85000"/>
              </a:lnSpc>
              <a:spcBef>
                <a:spcPct val="20000"/>
              </a:spcBef>
              <a:buClr>
                <a:srgbClr val="660033"/>
              </a:buClr>
              <a:buChar char="•"/>
              <a:defRPr sz="2800" b="1" i="1" kern="1200">
                <a:solidFill>
                  <a:schemeClr val="tx1"/>
                </a:solidFill>
                <a:latin typeface="Times New Roman" pitchFamily="18" charset="0"/>
                <a:ea typeface="+mn-ea"/>
                <a:cs typeface="+mn-cs"/>
              </a:defRPr>
            </a:lvl1pPr>
            <a:lvl2pPr marL="742950" indent="-285750" algn="l" defTabSz="914400" rtl="0" eaLnBrk="1" latinLnBrk="0" hangingPunct="1">
              <a:lnSpc>
                <a:spcPct val="85000"/>
              </a:lnSpc>
              <a:spcBef>
                <a:spcPct val="20000"/>
              </a:spcBef>
              <a:buClr>
                <a:srgbClr val="660033"/>
              </a:buClr>
              <a:buChar char="–"/>
              <a:defRPr sz="2400" b="1" i="1" kern="1200">
                <a:solidFill>
                  <a:schemeClr val="tx1"/>
                </a:solidFill>
                <a:latin typeface="Times New Roman" pitchFamily="18" charset="0"/>
                <a:ea typeface="+mn-ea"/>
                <a:cs typeface="+mn-cs"/>
              </a:defRPr>
            </a:lvl2pPr>
            <a:lvl3pPr marL="1143000" indent="-228600" algn="l" defTabSz="914400" rtl="0" eaLnBrk="1" latinLnBrk="0" hangingPunct="1">
              <a:lnSpc>
                <a:spcPct val="85000"/>
              </a:lnSpc>
              <a:spcBef>
                <a:spcPct val="20000"/>
              </a:spcBef>
              <a:buClr>
                <a:srgbClr val="660033"/>
              </a:buClr>
              <a:buChar char="•"/>
              <a:defRPr sz="2000" b="1" i="1" kern="1200">
                <a:solidFill>
                  <a:schemeClr val="tx1"/>
                </a:solidFill>
                <a:latin typeface="Times New Roman" pitchFamily="18" charset="0"/>
                <a:ea typeface="+mn-ea"/>
                <a:cs typeface="+mn-cs"/>
              </a:defRPr>
            </a:lvl3pPr>
            <a:lvl4pPr marL="1600200" indent="-228600" algn="l" defTabSz="914400" rtl="0" eaLnBrk="1" latinLnBrk="0" hangingPunct="1">
              <a:lnSpc>
                <a:spcPct val="85000"/>
              </a:lnSpc>
              <a:spcBef>
                <a:spcPct val="20000"/>
              </a:spcBef>
              <a:buClr>
                <a:srgbClr val="660033"/>
              </a:buClr>
              <a:buChar char="–"/>
              <a:defRPr sz="1800" b="1" i="1" kern="1200">
                <a:solidFill>
                  <a:schemeClr val="tx1"/>
                </a:solidFill>
                <a:latin typeface="Times New Roman" pitchFamily="18" charset="0"/>
                <a:ea typeface="+mn-ea"/>
                <a:cs typeface="+mn-cs"/>
              </a:defRPr>
            </a:lvl4pPr>
            <a:lvl5pPr marL="2057400" indent="-228600" algn="l" defTabSz="914400" rtl="0" eaLnBrk="1" latinLnBrk="0" hangingPunct="1">
              <a:lnSpc>
                <a:spcPct val="85000"/>
              </a:lnSpc>
              <a:spcBef>
                <a:spcPct val="20000"/>
              </a:spcBef>
              <a:buClr>
                <a:srgbClr val="660033"/>
              </a:buClr>
              <a:buChar char="•"/>
              <a:defRPr sz="1800" b="1" i="1" kern="1200">
                <a:solidFill>
                  <a:schemeClr val="tx1"/>
                </a:solidFill>
                <a:latin typeface="Times New Roman" pitchFamily="18" charset="0"/>
                <a:ea typeface="+mn-ea"/>
                <a:cs typeface="+mn-cs"/>
              </a:defRPr>
            </a:lvl5pPr>
            <a:lvl6pPr marL="2514600" indent="-228600" algn="l" defTabSz="914400" rtl="0" eaLnBrk="0" fontAlgn="base" latinLnBrk="0" hangingPunct="0">
              <a:lnSpc>
                <a:spcPct val="85000"/>
              </a:lnSpc>
              <a:spcBef>
                <a:spcPct val="20000"/>
              </a:spcBef>
              <a:spcAft>
                <a:spcPct val="0"/>
              </a:spcAft>
              <a:buClr>
                <a:srgbClr val="660033"/>
              </a:buClr>
              <a:buChar char="•"/>
              <a:defRPr sz="1800" b="1" i="1" kern="1200">
                <a:solidFill>
                  <a:schemeClr val="tx1"/>
                </a:solidFill>
                <a:latin typeface="Times New Roman" pitchFamily="18" charset="0"/>
                <a:ea typeface="+mn-ea"/>
                <a:cs typeface="+mn-cs"/>
              </a:defRPr>
            </a:lvl6pPr>
            <a:lvl7pPr marL="2971800" indent="-228600" algn="l" defTabSz="914400" rtl="0" eaLnBrk="0" fontAlgn="base" latinLnBrk="0" hangingPunct="0">
              <a:lnSpc>
                <a:spcPct val="85000"/>
              </a:lnSpc>
              <a:spcBef>
                <a:spcPct val="20000"/>
              </a:spcBef>
              <a:spcAft>
                <a:spcPct val="0"/>
              </a:spcAft>
              <a:buClr>
                <a:srgbClr val="660033"/>
              </a:buClr>
              <a:buChar char="•"/>
              <a:defRPr sz="1800" b="1" i="1" kern="1200">
                <a:solidFill>
                  <a:schemeClr val="tx1"/>
                </a:solidFill>
                <a:latin typeface="Times New Roman" pitchFamily="18" charset="0"/>
                <a:ea typeface="+mn-ea"/>
                <a:cs typeface="+mn-cs"/>
              </a:defRPr>
            </a:lvl7pPr>
            <a:lvl8pPr marL="3429000" indent="-228600" algn="l" defTabSz="914400" rtl="0" eaLnBrk="0" fontAlgn="base" latinLnBrk="0" hangingPunct="0">
              <a:lnSpc>
                <a:spcPct val="85000"/>
              </a:lnSpc>
              <a:spcBef>
                <a:spcPct val="20000"/>
              </a:spcBef>
              <a:spcAft>
                <a:spcPct val="0"/>
              </a:spcAft>
              <a:buClr>
                <a:srgbClr val="660033"/>
              </a:buClr>
              <a:buChar char="•"/>
              <a:defRPr sz="1800" b="1" i="1" kern="1200">
                <a:solidFill>
                  <a:schemeClr val="tx1"/>
                </a:solidFill>
                <a:latin typeface="Times New Roman" pitchFamily="18" charset="0"/>
                <a:ea typeface="+mn-ea"/>
                <a:cs typeface="+mn-cs"/>
              </a:defRPr>
            </a:lvl8pPr>
            <a:lvl9pPr marL="3886200" indent="-228600" algn="l" defTabSz="914400" rtl="0" eaLnBrk="0" fontAlgn="base" latinLnBrk="0" hangingPunct="0">
              <a:lnSpc>
                <a:spcPct val="85000"/>
              </a:lnSpc>
              <a:spcBef>
                <a:spcPct val="20000"/>
              </a:spcBef>
              <a:spcAft>
                <a:spcPct val="0"/>
              </a:spcAft>
              <a:buClr>
                <a:srgbClr val="660033"/>
              </a:buClr>
              <a:buChar char="•"/>
              <a:defRPr sz="1800" b="1" i="1" kern="1200">
                <a:solidFill>
                  <a:schemeClr val="tx1"/>
                </a:solidFill>
                <a:latin typeface="Times New Roman" pitchFamily="18" charset="0"/>
                <a:ea typeface="+mn-ea"/>
                <a:cs typeface="+mn-cs"/>
              </a:defRPr>
            </a:lvl9pPr>
          </a:lstStyle>
          <a:p>
            <a:pPr algn="ctr">
              <a:buFontTx/>
              <a:buNone/>
            </a:pPr>
            <a:r>
              <a:rPr lang="en-US" sz="1200">
                <a:solidFill>
                  <a:srgbClr val="0070C0"/>
                </a:solidFill>
              </a:rPr>
              <a:t>Innovative Circuit Protection</a:t>
            </a:r>
            <a:endParaRPr lang="en-US" sz="1200" dirty="0">
              <a:solidFill>
                <a:srgbClr val="0070C0"/>
              </a:solidFill>
            </a:endParaRPr>
          </a:p>
        </p:txBody>
      </p:sp>
      <p:cxnSp>
        <p:nvCxnSpPr>
          <p:cNvPr id="10" name="Straight Connector 6">
            <a:extLst>
              <a:ext uri="{FF2B5EF4-FFF2-40B4-BE49-F238E27FC236}">
                <a16:creationId xmlns:a16="http://schemas.microsoft.com/office/drawing/2014/main" xmlns="" id="{C53A2399-A3CE-4193-B55D-47344A73D9A1}"/>
              </a:ext>
            </a:extLst>
          </p:cNvPr>
          <p:cNvCxnSpPr>
            <a:cxnSpLocks/>
          </p:cNvCxnSpPr>
          <p:nvPr userDrawn="1"/>
        </p:nvCxnSpPr>
        <p:spPr>
          <a:xfrm>
            <a:off x="600363" y="1043709"/>
            <a:ext cx="10991273" cy="0"/>
          </a:xfrm>
          <a:prstGeom prst="line">
            <a:avLst/>
          </a:prstGeom>
          <a:ln>
            <a:solidFill>
              <a:srgbClr val="FF33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CAA78373-5AA5-43BA-9BDC-BE1697AD1B38}"/>
              </a:ext>
            </a:extLst>
          </p:cNvPr>
          <p:cNvSpPr txBox="1"/>
          <p:nvPr userDrawn="1"/>
        </p:nvSpPr>
        <p:spPr>
          <a:xfrm>
            <a:off x="838200" y="6369780"/>
            <a:ext cx="2993136" cy="276999"/>
          </a:xfrm>
          <a:prstGeom prst="rect">
            <a:avLst/>
          </a:prstGeom>
          <a:noFill/>
        </p:spPr>
        <p:txBody>
          <a:bodyPr wrap="square" rtlCol="0">
            <a:spAutoFit/>
          </a:bodyPr>
          <a:lstStyle/>
          <a:p>
            <a:r>
              <a:rPr lang="en-US" altLang="zh-CN" sz="1200" dirty="0">
                <a:solidFill>
                  <a:schemeClr val="tx2">
                    <a:lumMod val="75000"/>
                  </a:schemeClr>
                </a:solidFill>
                <a:hlinkClick r:id="rId14"/>
              </a:rPr>
              <a:t>www.aemcomponents.com</a:t>
            </a:r>
            <a:endParaRPr lang="en-US" altLang="zh-CN" sz="1200" dirty="0">
              <a:solidFill>
                <a:schemeClr val="tx2">
                  <a:lumMod val="75000"/>
                </a:schemeClr>
              </a:solidFill>
            </a:endParaRPr>
          </a:p>
        </p:txBody>
      </p:sp>
      <p:sp>
        <p:nvSpPr>
          <p:cNvPr id="4" name="Slide Number Placeholder 3">
            <a:extLst>
              <a:ext uri="{FF2B5EF4-FFF2-40B4-BE49-F238E27FC236}">
                <a16:creationId xmlns:a16="http://schemas.microsoft.com/office/drawing/2014/main" xmlns="" id="{A3451461-09C5-406B-AE20-5A2A41668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70C0"/>
                </a:solidFill>
              </a:defRPr>
            </a:lvl1pPr>
          </a:lstStyle>
          <a:p>
            <a:fld id="{6AE8ACD0-E946-484A-B50F-E97A58C49F36}" type="slidenum">
              <a:rPr lang="en-US" smtClean="0"/>
              <a:pPr/>
              <a:t>‹#›</a:t>
            </a:fld>
            <a:endParaRPr lang="en-US" dirty="0"/>
          </a:p>
        </p:txBody>
      </p:sp>
    </p:spTree>
    <p:extLst>
      <p:ext uri="{BB962C8B-B14F-4D97-AF65-F5344CB8AC3E}">
        <p14:creationId xmlns:p14="http://schemas.microsoft.com/office/powerpoint/2010/main" val="2756825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2" r:id="rId5"/>
    <p:sldLayoutId id="2147483653" r:id="rId6"/>
    <p:sldLayoutId id="2147483655" r:id="rId7"/>
    <p:sldLayoutId id="2147483656" r:id="rId8"/>
    <p:sldLayoutId id="2147483657" r:id="rId9"/>
    <p:sldLayoutId id="2147483658" r:id="rId10"/>
    <p:sldLayoutId id="2147483659" r:id="rId11"/>
  </p:sldLayoutIdLst>
  <p:transition spd="med">
    <p:pull/>
  </p:transition>
  <p:hf hdr="0" dt="0"/>
  <p:txStyles>
    <p:title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0C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0C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A27C1B5-043B-474E-A206-46FCF3E2E041}"/>
              </a:ext>
            </a:extLst>
          </p:cNvPr>
          <p:cNvSpPr>
            <a:spLocks noGrp="1"/>
          </p:cNvSpPr>
          <p:nvPr>
            <p:ph type="ctrTitle"/>
          </p:nvPr>
        </p:nvSpPr>
        <p:spPr>
          <a:xfrm>
            <a:off x="2014151" y="1179402"/>
            <a:ext cx="8406714" cy="875720"/>
          </a:xfrm>
        </p:spPr>
        <p:txBody>
          <a:bodyPr>
            <a:normAutofit fontScale="90000"/>
          </a:bodyPr>
          <a:lstStyle/>
          <a:p>
            <a:r>
              <a:rPr lang="en-US" altLang="zh-CN" dirty="0"/>
              <a:t/>
            </a:r>
            <a:br>
              <a:rPr lang="en-US" altLang="zh-CN" dirty="0"/>
            </a:br>
            <a:r>
              <a:rPr lang="zh-CN" altLang="en-US" sz="4400" dirty="0">
                <a:latin typeface="+mj-ea"/>
                <a:ea typeface="等线 Light" panose="02010600030101010101"/>
              </a:rPr>
              <a:t>科技源于创新（三）</a:t>
            </a:r>
            <a:endParaRPr lang="en-US" sz="4400" dirty="0">
              <a:latin typeface="+mj-ea"/>
              <a:ea typeface="等线 Light" panose="02010600030101010101"/>
            </a:endParaRPr>
          </a:p>
        </p:txBody>
      </p:sp>
      <p:sp>
        <p:nvSpPr>
          <p:cNvPr id="4" name="Footer Placeholder 3">
            <a:extLst>
              <a:ext uri="{FF2B5EF4-FFF2-40B4-BE49-F238E27FC236}">
                <a16:creationId xmlns:a16="http://schemas.microsoft.com/office/drawing/2014/main" xmlns="" id="{B6379CC3-3B6F-47F1-842C-7D1125A2753C}"/>
              </a:ext>
            </a:extLst>
          </p:cNvPr>
          <p:cNvSpPr>
            <a:spLocks noGrp="1"/>
          </p:cNvSpPr>
          <p:nvPr>
            <p:ph type="ftr" sz="quarter" idx="10"/>
          </p:nvPr>
        </p:nvSpPr>
        <p:spPr/>
        <p:txBody>
          <a:bodyPr/>
          <a:lstStyle/>
          <a:p>
            <a:r>
              <a:rPr lang="en-US" altLang="zh-CN">
                <a:solidFill>
                  <a:srgbClr val="0070C0"/>
                </a:solidFill>
              </a:rPr>
              <a:t>Copyright©2018 AEM Components, Inc. All Rights Reserved</a:t>
            </a:r>
            <a:endParaRPr lang="en-US" altLang="zh-CN" dirty="0">
              <a:solidFill>
                <a:srgbClr val="0070C0"/>
              </a:solidFill>
            </a:endParaRPr>
          </a:p>
        </p:txBody>
      </p:sp>
      <p:sp>
        <p:nvSpPr>
          <p:cNvPr id="5" name="Slide Number Placeholder 4">
            <a:extLst>
              <a:ext uri="{FF2B5EF4-FFF2-40B4-BE49-F238E27FC236}">
                <a16:creationId xmlns:a16="http://schemas.microsoft.com/office/drawing/2014/main" xmlns="" id="{6860BC78-0080-4533-9451-1E2B57632B4C}"/>
              </a:ext>
            </a:extLst>
          </p:cNvPr>
          <p:cNvSpPr>
            <a:spLocks noGrp="1"/>
          </p:cNvSpPr>
          <p:nvPr>
            <p:ph type="sldNum" sz="quarter" idx="11"/>
          </p:nvPr>
        </p:nvSpPr>
        <p:spPr/>
        <p:txBody>
          <a:bodyPr/>
          <a:lstStyle/>
          <a:p>
            <a:fld id="{5743D965-4CCF-4E9C-8BD6-54DBFE7BBCE7}" type="slidenum">
              <a:rPr lang="zh-CN" altLang="en-US" smtClean="0"/>
              <a:pPr/>
              <a:t>1</a:t>
            </a:fld>
            <a:endParaRPr lang="zh-CN" altLang="en-US" dirty="0"/>
          </a:p>
        </p:txBody>
      </p:sp>
      <p:sp>
        <p:nvSpPr>
          <p:cNvPr id="2" name="矩形 1">
            <a:extLst>
              <a:ext uri="{FF2B5EF4-FFF2-40B4-BE49-F238E27FC236}">
                <a16:creationId xmlns:a16="http://schemas.microsoft.com/office/drawing/2014/main" xmlns="" id="{1738061B-18B7-4ADF-97EB-6B0F72E7AE3C}"/>
              </a:ext>
            </a:extLst>
          </p:cNvPr>
          <p:cNvSpPr/>
          <p:nvPr/>
        </p:nvSpPr>
        <p:spPr>
          <a:xfrm>
            <a:off x="7830578" y="577303"/>
            <a:ext cx="3775393" cy="369332"/>
          </a:xfrm>
          <a:prstGeom prst="rect">
            <a:avLst/>
          </a:prstGeom>
        </p:spPr>
        <p:txBody>
          <a:bodyPr wrap="none">
            <a:spAutoFit/>
          </a:bodyPr>
          <a:lstStyle/>
          <a:p>
            <a:pPr>
              <a:spcBef>
                <a:spcPct val="50000"/>
              </a:spcBef>
            </a:pPr>
            <a:r>
              <a:rPr lang="en-US" altLang="zh-CN" b="1" dirty="0">
                <a:solidFill>
                  <a:srgbClr val="0070C0"/>
                </a:solidFill>
                <a:latin typeface="Arial Black" pitchFamily="34" charset="0"/>
              </a:rPr>
              <a:t>AEM    WEEKEND   SHARING</a:t>
            </a:r>
          </a:p>
        </p:txBody>
      </p:sp>
      <p:pic>
        <p:nvPicPr>
          <p:cNvPr id="8" name="图片 7">
            <a:extLst>
              <a:ext uri="{FF2B5EF4-FFF2-40B4-BE49-F238E27FC236}">
                <a16:creationId xmlns:a16="http://schemas.microsoft.com/office/drawing/2014/main" xmlns="" id="{4203AA19-E6C5-4164-A745-13009E8A0DD8}"/>
              </a:ext>
            </a:extLst>
          </p:cNvPr>
          <p:cNvPicPr>
            <a:picLocks noChangeAspect="1"/>
          </p:cNvPicPr>
          <p:nvPr/>
        </p:nvPicPr>
        <p:blipFill>
          <a:blip r:embed="rId2">
            <a:alphaModFix amt="85000"/>
          </a:blip>
          <a:stretch>
            <a:fillRect/>
          </a:stretch>
        </p:blipFill>
        <p:spPr>
          <a:xfrm>
            <a:off x="2582337" y="2055122"/>
            <a:ext cx="6992718" cy="3883795"/>
          </a:xfrm>
          <a:prstGeom prst="rect">
            <a:avLst/>
          </a:prstGeom>
        </p:spPr>
      </p:pic>
      <p:sp>
        <p:nvSpPr>
          <p:cNvPr id="9" name="Text Box 7"/>
          <p:cNvSpPr txBox="1">
            <a:spLocks noChangeArrowheads="1"/>
          </p:cNvSpPr>
          <p:nvPr/>
        </p:nvSpPr>
        <p:spPr bwMode="auto">
          <a:xfrm>
            <a:off x="7384305" y="5098222"/>
            <a:ext cx="4381500" cy="1000274"/>
          </a:xfrm>
          <a:prstGeom prst="rect">
            <a:avLst/>
          </a:prstGeom>
          <a:noFill/>
          <a:ln w="9525">
            <a:noFill/>
            <a:miter lim="800000"/>
            <a:headEnd/>
            <a:tailEnd/>
          </a:ln>
        </p:spPr>
        <p:txBody>
          <a:bodyPr>
            <a:spAutoFit/>
          </a:bodyPr>
          <a:lstStyle/>
          <a:p>
            <a:pPr algn="ctr">
              <a:spcBef>
                <a:spcPct val="50000"/>
              </a:spcBef>
            </a:pPr>
            <a:r>
              <a:rPr lang="en-US" altLang="zh-CN" sz="3200" b="1" dirty="0">
                <a:solidFill>
                  <a:schemeClr val="accent1"/>
                </a:solidFill>
                <a:latin typeface="Arial Black" pitchFamily="34" charset="0"/>
                <a:ea typeface="华文琥珀" pitchFamily="2" charset="-122"/>
              </a:rPr>
              <a:t>AEM</a:t>
            </a:r>
            <a:r>
              <a:rPr lang="zh-CN" altLang="en-US" sz="3200" dirty="0">
                <a:solidFill>
                  <a:schemeClr val="accent1"/>
                </a:solidFill>
                <a:latin typeface="华文琥珀" pitchFamily="2" charset="-122"/>
                <a:ea typeface="华文琥珀" pitchFamily="2" charset="-122"/>
              </a:rPr>
              <a:t>周末分享</a:t>
            </a:r>
          </a:p>
          <a:p>
            <a:pPr algn="r">
              <a:spcBef>
                <a:spcPct val="50000"/>
              </a:spcBef>
            </a:pPr>
            <a:r>
              <a:rPr lang="zh-CN" altLang="en-US" dirty="0">
                <a:solidFill>
                  <a:schemeClr val="accent1"/>
                </a:solidFill>
                <a:latin typeface="华文琥珀" pitchFamily="2" charset="-122"/>
                <a:ea typeface="华文琥珀" pitchFamily="2" charset="-122"/>
              </a:rPr>
              <a:t>第 </a:t>
            </a:r>
            <a:r>
              <a:rPr lang="en-US" altLang="zh-CN" dirty="0" smtClean="0">
                <a:solidFill>
                  <a:schemeClr val="accent1"/>
                </a:solidFill>
                <a:latin typeface="华文琥珀" pitchFamily="2" charset="-122"/>
                <a:ea typeface="华文琥珀" pitchFamily="2" charset="-122"/>
              </a:rPr>
              <a:t>366 </a:t>
            </a:r>
            <a:r>
              <a:rPr lang="zh-CN" altLang="en-US" dirty="0" smtClean="0">
                <a:solidFill>
                  <a:schemeClr val="accent1"/>
                </a:solidFill>
                <a:latin typeface="华文琥珀" pitchFamily="2" charset="-122"/>
                <a:ea typeface="华文琥珀" pitchFamily="2" charset="-122"/>
              </a:rPr>
              <a:t>期</a:t>
            </a:r>
            <a:endParaRPr lang="zh-CN" altLang="en-US" dirty="0">
              <a:solidFill>
                <a:schemeClr val="accent1"/>
              </a:solidFill>
              <a:latin typeface="华文琥珀" pitchFamily="2" charset="-122"/>
              <a:ea typeface="华文琥珀" pitchFamily="2" charset="-122"/>
            </a:endParaRPr>
          </a:p>
        </p:txBody>
      </p:sp>
    </p:spTree>
    <p:extLst>
      <p:ext uri="{BB962C8B-B14F-4D97-AF65-F5344CB8AC3E}">
        <p14:creationId xmlns:p14="http://schemas.microsoft.com/office/powerpoint/2010/main" val="38664424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9E19FEA-04D3-4742-8BE7-3D58D67A2C12}"/>
              </a:ext>
            </a:extLst>
          </p:cNvPr>
          <p:cNvSpPr>
            <a:spLocks noGrp="1"/>
          </p:cNvSpPr>
          <p:nvPr>
            <p:ph idx="1"/>
          </p:nvPr>
        </p:nvSpPr>
        <p:spPr>
          <a:xfrm>
            <a:off x="1408670" y="1166680"/>
            <a:ext cx="4213653" cy="5189670"/>
          </a:xfrm>
        </p:spPr>
        <p:style>
          <a:lnRef idx="2">
            <a:schemeClr val="accent1"/>
          </a:lnRef>
          <a:fillRef idx="1">
            <a:schemeClr val="lt1"/>
          </a:fillRef>
          <a:effectRef idx="0">
            <a:schemeClr val="accent1"/>
          </a:effectRef>
          <a:fontRef idx="minor">
            <a:schemeClr val="dk1"/>
          </a:fontRef>
        </p:style>
        <p:txBody>
          <a:bodyPr>
            <a:normAutofit/>
          </a:bodyPr>
          <a:lstStyle/>
          <a:p>
            <a:pPr marL="0" indent="360000">
              <a:lnSpc>
                <a:spcPct val="150000"/>
              </a:lnSpc>
              <a:spcBef>
                <a:spcPts val="0"/>
              </a:spcBef>
              <a:buNone/>
              <a:defRPr/>
            </a:pPr>
            <a:endParaRPr lang="en-US" altLang="zh-CN" sz="2200" dirty="0">
              <a:latin typeface="等线 Light" panose="02010600030101010101" pitchFamily="2" charset="-122"/>
              <a:ea typeface="等线 Light" panose="02010600030101010101" pitchFamily="2" charset="-122"/>
            </a:endParaRPr>
          </a:p>
          <a:p>
            <a:pPr marL="0" indent="360000">
              <a:lnSpc>
                <a:spcPct val="150000"/>
              </a:lnSpc>
              <a:spcBef>
                <a:spcPts val="0"/>
              </a:spcBef>
              <a:buNone/>
              <a:defRPr/>
            </a:pPr>
            <a:r>
              <a:rPr lang="en-US" altLang="zh-CN" sz="3200" dirty="0">
                <a:latin typeface="等线 Light" panose="02010600030101010101" pitchFamily="2" charset="-122"/>
                <a:ea typeface="等线 Light" panose="02010600030101010101" pitchFamily="2" charset="-122"/>
              </a:rPr>
              <a:t>2019</a:t>
            </a:r>
            <a:r>
              <a:rPr lang="zh-CN" altLang="en-US" sz="3200" dirty="0">
                <a:latin typeface="等线 Light" panose="02010600030101010101" pitchFamily="2" charset="-122"/>
                <a:ea typeface="等线 Light" panose="02010600030101010101" pitchFamily="2" charset="-122"/>
              </a:rPr>
              <a:t>年</a:t>
            </a:r>
            <a:r>
              <a:rPr lang="en-US" altLang="zh-CN" sz="3200" dirty="0">
                <a:latin typeface="等线 Light" panose="02010600030101010101" pitchFamily="2" charset="-122"/>
                <a:ea typeface="等线 Light" panose="02010600030101010101" pitchFamily="2" charset="-122"/>
              </a:rPr>
              <a:t>3</a:t>
            </a:r>
            <a:r>
              <a:rPr lang="zh-CN" altLang="en-US" sz="3200" dirty="0">
                <a:latin typeface="等线 Light" panose="02010600030101010101" pitchFamily="2" charset="-122"/>
                <a:ea typeface="等线 Light" panose="02010600030101010101" pitchFamily="2" charset="-122"/>
              </a:rPr>
              <a:t>月</a:t>
            </a:r>
            <a:r>
              <a:rPr lang="en-US" altLang="zh-CN" sz="3200" dirty="0">
                <a:latin typeface="等线 Light" panose="02010600030101010101" pitchFamily="2" charset="-122"/>
                <a:ea typeface="等线 Light" panose="02010600030101010101" pitchFamily="2" charset="-122"/>
              </a:rPr>
              <a:t>15</a:t>
            </a:r>
            <a:r>
              <a:rPr lang="zh-CN" altLang="en-US" sz="3200" dirty="0">
                <a:latin typeface="等线 Light" panose="02010600030101010101" pitchFamily="2" charset="-122"/>
                <a:ea typeface="等线 Light" panose="02010600030101010101" pitchFamily="2" charset="-122"/>
              </a:rPr>
              <a:t>日，公司新获授权发明专利一件。</a:t>
            </a:r>
            <a:endParaRPr lang="en-US" altLang="zh-CN" sz="3200" dirty="0">
              <a:latin typeface="等线 Light" panose="02010600030101010101" pitchFamily="2" charset="-122"/>
              <a:ea typeface="等线 Light" panose="02010600030101010101" pitchFamily="2" charset="-122"/>
            </a:endParaRPr>
          </a:p>
          <a:p>
            <a:pPr marL="0" indent="360000">
              <a:lnSpc>
                <a:spcPct val="150000"/>
              </a:lnSpc>
              <a:spcBef>
                <a:spcPts val="0"/>
              </a:spcBef>
              <a:buNone/>
              <a:defRPr/>
            </a:pPr>
            <a:r>
              <a:rPr lang="zh-CN" altLang="en-US" sz="3200" dirty="0">
                <a:latin typeface="等线 Light" panose="02010600030101010101" pitchFamily="2" charset="-122"/>
                <a:ea typeface="等线 Light" panose="02010600030101010101" pitchFamily="2" charset="-122"/>
              </a:rPr>
              <a:t>截止目前公司已拥有有效专利</a:t>
            </a:r>
            <a:r>
              <a:rPr lang="en-US" altLang="zh-CN" sz="3200" dirty="0">
                <a:latin typeface="等线 Light" panose="02010600030101010101" pitchFamily="2" charset="-122"/>
                <a:ea typeface="等线 Light" panose="02010600030101010101" pitchFamily="2" charset="-122"/>
              </a:rPr>
              <a:t>53</a:t>
            </a:r>
            <a:r>
              <a:rPr lang="zh-CN" altLang="en-US" sz="3200" dirty="0">
                <a:latin typeface="等线 Light" panose="02010600030101010101" pitchFamily="2" charset="-122"/>
                <a:ea typeface="等线 Light" panose="02010600030101010101" pitchFamily="2" charset="-122"/>
              </a:rPr>
              <a:t>件。</a:t>
            </a:r>
            <a:endParaRPr lang="en-US" altLang="zh-CN" sz="3200" dirty="0">
              <a:latin typeface="等线 Light" panose="02010600030101010101" pitchFamily="2" charset="-122"/>
              <a:ea typeface="等线 Light" panose="02010600030101010101" pitchFamily="2" charset="-122"/>
            </a:endParaRPr>
          </a:p>
        </p:txBody>
      </p:sp>
      <p:sp>
        <p:nvSpPr>
          <p:cNvPr id="4" name="Footer Placeholder 3">
            <a:extLst>
              <a:ext uri="{FF2B5EF4-FFF2-40B4-BE49-F238E27FC236}">
                <a16:creationId xmlns:a16="http://schemas.microsoft.com/office/drawing/2014/main" xmlns="" id="{C8DDE042-1222-4748-9141-2B46D7E8D458}"/>
              </a:ext>
            </a:extLst>
          </p:cNvPr>
          <p:cNvSpPr>
            <a:spLocks noGrp="1"/>
          </p:cNvSpPr>
          <p:nvPr>
            <p:ph type="ftr" sz="quarter" idx="10"/>
          </p:nvPr>
        </p:nvSpPr>
        <p:spPr/>
        <p:txBody>
          <a:bodyPr/>
          <a:lstStyle/>
          <a:p>
            <a:r>
              <a:rPr lang="en-US" altLang="zh-CN">
                <a:solidFill>
                  <a:srgbClr val="0070C0"/>
                </a:solidFill>
              </a:rPr>
              <a:t>Copyright©2018 AEM Components, Inc. All Rights Reserved</a:t>
            </a:r>
            <a:endParaRPr lang="en-US" altLang="zh-CN" dirty="0">
              <a:solidFill>
                <a:srgbClr val="0070C0"/>
              </a:solidFill>
            </a:endParaRPr>
          </a:p>
        </p:txBody>
      </p:sp>
      <p:sp>
        <p:nvSpPr>
          <p:cNvPr id="5" name="Slide Number Placeholder 4">
            <a:extLst>
              <a:ext uri="{FF2B5EF4-FFF2-40B4-BE49-F238E27FC236}">
                <a16:creationId xmlns:a16="http://schemas.microsoft.com/office/drawing/2014/main" xmlns="" id="{E49642F7-ED87-4639-8CD9-F26F4D7983F4}"/>
              </a:ext>
            </a:extLst>
          </p:cNvPr>
          <p:cNvSpPr>
            <a:spLocks noGrp="1"/>
          </p:cNvSpPr>
          <p:nvPr>
            <p:ph type="sldNum" sz="quarter" idx="11"/>
          </p:nvPr>
        </p:nvSpPr>
        <p:spPr/>
        <p:txBody>
          <a:bodyPr/>
          <a:lstStyle/>
          <a:p>
            <a:fld id="{5743D965-4CCF-4E9C-8BD6-54DBFE7BBCE7}" type="slidenum">
              <a:rPr lang="zh-CN" altLang="en-US" smtClean="0"/>
              <a:pPr/>
              <a:t>2</a:t>
            </a:fld>
            <a:endParaRPr lang="zh-CN" altLang="en-US" dirty="0"/>
          </a:p>
        </p:txBody>
      </p:sp>
      <p:pic>
        <p:nvPicPr>
          <p:cNvPr id="2" name="图片 1">
            <a:extLst>
              <a:ext uri="{FF2B5EF4-FFF2-40B4-BE49-F238E27FC236}">
                <a16:creationId xmlns:a16="http://schemas.microsoft.com/office/drawing/2014/main" xmlns="" id="{78B64E2A-55EF-4125-A8B2-6BCC3CBF5A61}"/>
              </a:ext>
            </a:extLst>
          </p:cNvPr>
          <p:cNvPicPr>
            <a:picLocks noChangeAspect="1"/>
          </p:cNvPicPr>
          <p:nvPr/>
        </p:nvPicPr>
        <p:blipFill>
          <a:blip r:embed="rId2"/>
          <a:stretch>
            <a:fillRect/>
          </a:stretch>
        </p:blipFill>
        <p:spPr>
          <a:xfrm>
            <a:off x="6324601" y="1166680"/>
            <a:ext cx="4114799" cy="5189670"/>
          </a:xfrm>
          <a:prstGeom prst="rect">
            <a:avLst/>
          </a:prstGeom>
        </p:spPr>
      </p:pic>
      <p:sp>
        <p:nvSpPr>
          <p:cNvPr id="6" name="矩形 5">
            <a:extLst>
              <a:ext uri="{FF2B5EF4-FFF2-40B4-BE49-F238E27FC236}">
                <a16:creationId xmlns:a16="http://schemas.microsoft.com/office/drawing/2014/main" xmlns="" id="{1738061B-18B7-4ADF-97EB-6B0F72E7AE3C}"/>
              </a:ext>
            </a:extLst>
          </p:cNvPr>
          <p:cNvSpPr/>
          <p:nvPr/>
        </p:nvSpPr>
        <p:spPr>
          <a:xfrm>
            <a:off x="8153400" y="528754"/>
            <a:ext cx="3775393" cy="369332"/>
          </a:xfrm>
          <a:prstGeom prst="rect">
            <a:avLst/>
          </a:prstGeom>
        </p:spPr>
        <p:txBody>
          <a:bodyPr wrap="none">
            <a:spAutoFit/>
          </a:bodyPr>
          <a:lstStyle/>
          <a:p>
            <a:pPr>
              <a:spcBef>
                <a:spcPct val="50000"/>
              </a:spcBef>
            </a:pPr>
            <a:r>
              <a:rPr lang="en-US" altLang="zh-CN" b="1" dirty="0">
                <a:solidFill>
                  <a:srgbClr val="0070C0"/>
                </a:solidFill>
                <a:latin typeface="Arial Black" pitchFamily="34" charset="0"/>
              </a:rPr>
              <a:t>AEM    WEEKEND   SHARING</a:t>
            </a:r>
          </a:p>
        </p:txBody>
      </p:sp>
    </p:spTree>
    <p:extLst>
      <p:ext uri="{BB962C8B-B14F-4D97-AF65-F5344CB8AC3E}">
        <p14:creationId xmlns:p14="http://schemas.microsoft.com/office/powerpoint/2010/main" val="4290644402"/>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A27C1B5-043B-474E-A206-46FCF3E2E041}"/>
              </a:ext>
            </a:extLst>
          </p:cNvPr>
          <p:cNvSpPr>
            <a:spLocks noGrp="1"/>
          </p:cNvSpPr>
          <p:nvPr>
            <p:ph type="ctrTitle"/>
          </p:nvPr>
        </p:nvSpPr>
        <p:spPr>
          <a:xfrm>
            <a:off x="1767015" y="3348415"/>
            <a:ext cx="8406714" cy="875720"/>
          </a:xfrm>
        </p:spPr>
        <p:txBody>
          <a:bodyPr>
            <a:normAutofit fontScale="90000"/>
          </a:bodyPr>
          <a:lstStyle/>
          <a:p>
            <a:r>
              <a:rPr lang="en-US" altLang="zh-CN" dirty="0"/>
              <a:t/>
            </a:r>
            <a:br>
              <a:rPr lang="en-US" altLang="zh-CN" dirty="0"/>
            </a:br>
            <a:endParaRPr lang="en-US" dirty="0"/>
          </a:p>
        </p:txBody>
      </p:sp>
      <p:sp>
        <p:nvSpPr>
          <p:cNvPr id="4" name="Footer Placeholder 3">
            <a:extLst>
              <a:ext uri="{FF2B5EF4-FFF2-40B4-BE49-F238E27FC236}">
                <a16:creationId xmlns:a16="http://schemas.microsoft.com/office/drawing/2014/main" xmlns="" id="{B6379CC3-3B6F-47F1-842C-7D1125A2753C}"/>
              </a:ext>
            </a:extLst>
          </p:cNvPr>
          <p:cNvSpPr>
            <a:spLocks noGrp="1"/>
          </p:cNvSpPr>
          <p:nvPr>
            <p:ph type="ftr" sz="quarter" idx="10"/>
          </p:nvPr>
        </p:nvSpPr>
        <p:spPr/>
        <p:txBody>
          <a:bodyPr/>
          <a:lstStyle/>
          <a:p>
            <a:r>
              <a:rPr lang="en-US" altLang="zh-CN">
                <a:solidFill>
                  <a:srgbClr val="0070C0"/>
                </a:solidFill>
              </a:rPr>
              <a:t>Copyright©2018 AEM Components, Inc. All Rights Reserved</a:t>
            </a:r>
            <a:endParaRPr lang="en-US" altLang="zh-CN" dirty="0">
              <a:solidFill>
                <a:srgbClr val="0070C0"/>
              </a:solidFill>
            </a:endParaRPr>
          </a:p>
        </p:txBody>
      </p:sp>
      <p:sp>
        <p:nvSpPr>
          <p:cNvPr id="5" name="Slide Number Placeholder 4">
            <a:extLst>
              <a:ext uri="{FF2B5EF4-FFF2-40B4-BE49-F238E27FC236}">
                <a16:creationId xmlns:a16="http://schemas.microsoft.com/office/drawing/2014/main" xmlns="" id="{6860BC78-0080-4533-9451-1E2B57632B4C}"/>
              </a:ext>
            </a:extLst>
          </p:cNvPr>
          <p:cNvSpPr>
            <a:spLocks noGrp="1"/>
          </p:cNvSpPr>
          <p:nvPr>
            <p:ph type="sldNum" sz="quarter" idx="11"/>
          </p:nvPr>
        </p:nvSpPr>
        <p:spPr/>
        <p:txBody>
          <a:bodyPr/>
          <a:lstStyle/>
          <a:p>
            <a:fld id="{5743D965-4CCF-4E9C-8BD6-54DBFE7BBCE7}" type="slidenum">
              <a:rPr lang="zh-CN" altLang="en-US" smtClean="0"/>
              <a:pPr/>
              <a:t>3</a:t>
            </a:fld>
            <a:endParaRPr lang="zh-CN" altLang="en-US" dirty="0"/>
          </a:p>
        </p:txBody>
      </p:sp>
      <p:sp>
        <p:nvSpPr>
          <p:cNvPr id="2" name="矩形 1">
            <a:extLst>
              <a:ext uri="{FF2B5EF4-FFF2-40B4-BE49-F238E27FC236}">
                <a16:creationId xmlns:a16="http://schemas.microsoft.com/office/drawing/2014/main" xmlns="" id="{1738061B-18B7-4ADF-97EB-6B0F72E7AE3C}"/>
              </a:ext>
            </a:extLst>
          </p:cNvPr>
          <p:cNvSpPr/>
          <p:nvPr/>
        </p:nvSpPr>
        <p:spPr>
          <a:xfrm>
            <a:off x="7754677" y="501652"/>
            <a:ext cx="3775393" cy="369332"/>
          </a:xfrm>
          <a:prstGeom prst="rect">
            <a:avLst/>
          </a:prstGeom>
        </p:spPr>
        <p:txBody>
          <a:bodyPr wrap="none">
            <a:spAutoFit/>
          </a:bodyPr>
          <a:lstStyle/>
          <a:p>
            <a:pPr>
              <a:spcBef>
                <a:spcPct val="50000"/>
              </a:spcBef>
            </a:pPr>
            <a:r>
              <a:rPr lang="en-US" altLang="zh-CN" b="1" dirty="0">
                <a:solidFill>
                  <a:srgbClr val="0070C0"/>
                </a:solidFill>
                <a:latin typeface="Arial Black" pitchFamily="34" charset="0"/>
              </a:rPr>
              <a:t>AEM    WEEKEND   SHARING</a:t>
            </a:r>
          </a:p>
        </p:txBody>
      </p:sp>
      <p:sp>
        <p:nvSpPr>
          <p:cNvPr id="9" name="Title 5">
            <a:extLst>
              <a:ext uri="{FF2B5EF4-FFF2-40B4-BE49-F238E27FC236}">
                <a16:creationId xmlns:a16="http://schemas.microsoft.com/office/drawing/2014/main" xmlns="" id="{F13C8674-3AE8-44AC-9A4E-25E0539054F3}"/>
              </a:ext>
            </a:extLst>
          </p:cNvPr>
          <p:cNvSpPr txBox="1">
            <a:spLocks/>
          </p:cNvSpPr>
          <p:nvPr/>
        </p:nvSpPr>
        <p:spPr>
          <a:xfrm>
            <a:off x="2166551" y="1331802"/>
            <a:ext cx="8406714" cy="875720"/>
          </a:xfrm>
          <a:prstGeom prst="rect">
            <a:avLst/>
          </a:prstGeom>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rgbClr val="0070C0"/>
                </a:solidFill>
                <a:latin typeface="+mj-lt"/>
                <a:ea typeface="+mj-ea"/>
                <a:cs typeface="+mj-cs"/>
              </a:defRPr>
            </a:lvl1pPr>
          </a:lstStyle>
          <a:p>
            <a:r>
              <a:rPr lang="en-US" altLang="zh-CN"/>
              <a:t/>
            </a:r>
            <a:br>
              <a:rPr lang="en-US" altLang="zh-CN"/>
            </a:br>
            <a:endParaRPr lang="en-US" dirty="0"/>
          </a:p>
        </p:txBody>
      </p:sp>
      <p:pic>
        <p:nvPicPr>
          <p:cNvPr id="3" name="图片 2">
            <a:extLst>
              <a:ext uri="{FF2B5EF4-FFF2-40B4-BE49-F238E27FC236}">
                <a16:creationId xmlns:a16="http://schemas.microsoft.com/office/drawing/2014/main" xmlns="" id="{226504EF-42F6-45DD-AB55-836B11EAF71F}"/>
              </a:ext>
            </a:extLst>
          </p:cNvPr>
          <p:cNvPicPr>
            <a:picLocks noChangeAspect="1"/>
          </p:cNvPicPr>
          <p:nvPr/>
        </p:nvPicPr>
        <p:blipFill>
          <a:blip r:embed="rId2"/>
          <a:stretch>
            <a:fillRect/>
          </a:stretch>
        </p:blipFill>
        <p:spPr>
          <a:xfrm>
            <a:off x="2335427" y="1441430"/>
            <a:ext cx="6820930" cy="1831058"/>
          </a:xfrm>
          <a:prstGeom prst="rect">
            <a:avLst/>
          </a:prstGeom>
        </p:spPr>
      </p:pic>
      <p:sp>
        <p:nvSpPr>
          <p:cNvPr id="10" name="Content Placeholder 2">
            <a:extLst>
              <a:ext uri="{FF2B5EF4-FFF2-40B4-BE49-F238E27FC236}">
                <a16:creationId xmlns:a16="http://schemas.microsoft.com/office/drawing/2014/main" xmlns="" id="{2A9B1570-C432-4E24-8E98-FB3D92ECA484}"/>
              </a:ext>
            </a:extLst>
          </p:cNvPr>
          <p:cNvSpPr txBox="1">
            <a:spLocks/>
          </p:cNvSpPr>
          <p:nvPr/>
        </p:nvSpPr>
        <p:spPr>
          <a:xfrm>
            <a:off x="1188306" y="3618690"/>
            <a:ext cx="9564131" cy="206357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0C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indent="360000" algn="l">
              <a:lnSpc>
                <a:spcPct val="150000"/>
              </a:lnSpc>
              <a:spcBef>
                <a:spcPts val="0"/>
              </a:spcBef>
              <a:defRPr/>
            </a:pPr>
            <a:r>
              <a:rPr lang="zh-CN" altLang="en-US" sz="3200" dirty="0">
                <a:latin typeface="等线 Light" panose="02010600030101010101" pitchFamily="2" charset="-122"/>
                <a:ea typeface="等线 Light" panose="02010600030101010101" pitchFamily="2" charset="-122"/>
              </a:rPr>
              <a:t>发明名称：一种内置缓冲层的熔断器及其制造方法</a:t>
            </a:r>
            <a:endParaRPr lang="en-US" altLang="zh-CN" sz="3200" dirty="0">
              <a:latin typeface="等线 Light" panose="02010600030101010101" pitchFamily="2" charset="-122"/>
              <a:ea typeface="等线 Light" panose="02010600030101010101" pitchFamily="2" charset="-122"/>
            </a:endParaRPr>
          </a:p>
          <a:p>
            <a:pPr indent="360000" algn="l">
              <a:lnSpc>
                <a:spcPct val="150000"/>
              </a:lnSpc>
              <a:spcBef>
                <a:spcPts val="0"/>
              </a:spcBef>
              <a:defRPr/>
            </a:pPr>
            <a:r>
              <a:rPr lang="zh-CN" altLang="en-US" sz="3200" dirty="0">
                <a:latin typeface="等线 Light" panose="02010600030101010101" pitchFamily="2" charset="-122"/>
                <a:ea typeface="等线 Light" panose="02010600030101010101" pitchFamily="2" charset="-122"/>
              </a:rPr>
              <a:t>授权公告号：</a:t>
            </a:r>
            <a:r>
              <a:rPr lang="en-US" altLang="zh-CN" sz="3200" dirty="0">
                <a:latin typeface="等线 Light" panose="02010600030101010101" pitchFamily="2" charset="-122"/>
                <a:ea typeface="等线 Light" panose="02010600030101010101" pitchFamily="2" charset="-122"/>
              </a:rPr>
              <a:t>CN 106206201 B</a:t>
            </a:r>
          </a:p>
          <a:p>
            <a:pPr indent="360000" algn="l">
              <a:lnSpc>
                <a:spcPct val="150000"/>
              </a:lnSpc>
              <a:spcBef>
                <a:spcPts val="0"/>
              </a:spcBef>
              <a:defRPr/>
            </a:pPr>
            <a:r>
              <a:rPr lang="zh-CN" altLang="en-US" sz="3200" dirty="0">
                <a:latin typeface="等线 Light" panose="02010600030101010101" pitchFamily="2" charset="-122"/>
                <a:ea typeface="等线 Light" panose="02010600030101010101" pitchFamily="2" charset="-122"/>
              </a:rPr>
              <a:t>发明人：林丹博　杨永林　徐恩慧　李向明　汪立无　陈锡庆</a:t>
            </a:r>
            <a:endParaRPr lang="en-US" altLang="zh-CN" sz="3200" dirty="0">
              <a:latin typeface="等线 Light" panose="02010600030101010101" pitchFamily="2" charset="-122"/>
              <a:ea typeface="等线 Light" panose="02010600030101010101" pitchFamily="2" charset="-122"/>
            </a:endParaRPr>
          </a:p>
          <a:p>
            <a:pPr indent="360000" algn="l">
              <a:lnSpc>
                <a:spcPct val="150000"/>
              </a:lnSpc>
              <a:spcBef>
                <a:spcPts val="0"/>
              </a:spcBef>
              <a:defRPr/>
            </a:pPr>
            <a:r>
              <a:rPr lang="zh-CN" altLang="en-US" sz="3200" dirty="0">
                <a:latin typeface="等线 Light" panose="02010600030101010101" pitchFamily="2" charset="-122"/>
                <a:ea typeface="等线 Light" panose="02010600030101010101" pitchFamily="2" charset="-122"/>
              </a:rPr>
              <a:t>专利权人：</a:t>
            </a:r>
            <a:r>
              <a:rPr lang="en-US" altLang="zh-CN" sz="3200" dirty="0">
                <a:latin typeface="等线 Light" panose="02010600030101010101" pitchFamily="2" charset="-122"/>
                <a:ea typeface="等线 Light" panose="02010600030101010101" pitchFamily="2" charset="-122"/>
              </a:rPr>
              <a:t>AEM</a:t>
            </a:r>
            <a:r>
              <a:rPr lang="zh-CN" altLang="en-US" sz="3200" dirty="0">
                <a:latin typeface="等线 Light" panose="02010600030101010101" pitchFamily="2" charset="-122"/>
                <a:ea typeface="等线 Light" panose="02010600030101010101" pitchFamily="2" charset="-122"/>
              </a:rPr>
              <a:t>科技（苏州）股份有限公司</a:t>
            </a:r>
            <a:endParaRPr lang="en-US" altLang="zh-CN" sz="3200" dirty="0">
              <a:latin typeface="等线 Light" panose="02010600030101010101" pitchFamily="2" charset="-122"/>
              <a:ea typeface="等线 Light" panose="02010600030101010101" pitchFamily="2" charset="-122"/>
            </a:endParaRPr>
          </a:p>
        </p:txBody>
      </p:sp>
    </p:spTree>
    <p:extLst>
      <p:ext uri="{BB962C8B-B14F-4D97-AF65-F5344CB8AC3E}">
        <p14:creationId xmlns:p14="http://schemas.microsoft.com/office/powerpoint/2010/main" val="1826928396"/>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A27C1B5-043B-474E-A206-46FCF3E2E041}"/>
              </a:ext>
            </a:extLst>
          </p:cNvPr>
          <p:cNvSpPr>
            <a:spLocks noGrp="1"/>
          </p:cNvSpPr>
          <p:nvPr>
            <p:ph type="ctrTitle"/>
          </p:nvPr>
        </p:nvSpPr>
        <p:spPr>
          <a:xfrm>
            <a:off x="2014151" y="1179402"/>
            <a:ext cx="8406714" cy="875720"/>
          </a:xfrm>
        </p:spPr>
        <p:txBody>
          <a:bodyPr>
            <a:normAutofit fontScale="90000"/>
          </a:bodyPr>
          <a:lstStyle/>
          <a:p>
            <a:r>
              <a:rPr lang="en-US" altLang="zh-CN" dirty="0"/>
              <a:t/>
            </a:r>
            <a:br>
              <a:rPr lang="en-US" altLang="zh-CN" dirty="0"/>
            </a:br>
            <a:endParaRPr lang="en-US" dirty="0"/>
          </a:p>
        </p:txBody>
      </p:sp>
      <p:sp>
        <p:nvSpPr>
          <p:cNvPr id="4" name="Footer Placeholder 3">
            <a:extLst>
              <a:ext uri="{FF2B5EF4-FFF2-40B4-BE49-F238E27FC236}">
                <a16:creationId xmlns:a16="http://schemas.microsoft.com/office/drawing/2014/main" xmlns="" id="{B6379CC3-3B6F-47F1-842C-7D1125A2753C}"/>
              </a:ext>
            </a:extLst>
          </p:cNvPr>
          <p:cNvSpPr>
            <a:spLocks noGrp="1"/>
          </p:cNvSpPr>
          <p:nvPr>
            <p:ph type="ftr" sz="quarter" idx="10"/>
          </p:nvPr>
        </p:nvSpPr>
        <p:spPr/>
        <p:txBody>
          <a:bodyPr/>
          <a:lstStyle/>
          <a:p>
            <a:r>
              <a:rPr lang="en-US" altLang="zh-CN">
                <a:solidFill>
                  <a:srgbClr val="0070C0"/>
                </a:solidFill>
              </a:rPr>
              <a:t>Copyright©2018 AEM Components, Inc. All Rights Reserved</a:t>
            </a:r>
            <a:endParaRPr lang="en-US" altLang="zh-CN" dirty="0">
              <a:solidFill>
                <a:srgbClr val="0070C0"/>
              </a:solidFill>
            </a:endParaRPr>
          </a:p>
        </p:txBody>
      </p:sp>
      <p:sp>
        <p:nvSpPr>
          <p:cNvPr id="5" name="Slide Number Placeholder 4">
            <a:extLst>
              <a:ext uri="{FF2B5EF4-FFF2-40B4-BE49-F238E27FC236}">
                <a16:creationId xmlns:a16="http://schemas.microsoft.com/office/drawing/2014/main" xmlns="" id="{6860BC78-0080-4533-9451-1E2B57632B4C}"/>
              </a:ext>
            </a:extLst>
          </p:cNvPr>
          <p:cNvSpPr>
            <a:spLocks noGrp="1"/>
          </p:cNvSpPr>
          <p:nvPr>
            <p:ph type="sldNum" sz="quarter" idx="11"/>
          </p:nvPr>
        </p:nvSpPr>
        <p:spPr/>
        <p:txBody>
          <a:bodyPr/>
          <a:lstStyle/>
          <a:p>
            <a:fld id="{5743D965-4CCF-4E9C-8BD6-54DBFE7BBCE7}" type="slidenum">
              <a:rPr lang="zh-CN" altLang="en-US" smtClean="0"/>
              <a:pPr/>
              <a:t>4</a:t>
            </a:fld>
            <a:endParaRPr lang="zh-CN" altLang="en-US" dirty="0"/>
          </a:p>
        </p:txBody>
      </p:sp>
      <p:sp>
        <p:nvSpPr>
          <p:cNvPr id="2" name="矩形 1">
            <a:extLst>
              <a:ext uri="{FF2B5EF4-FFF2-40B4-BE49-F238E27FC236}">
                <a16:creationId xmlns:a16="http://schemas.microsoft.com/office/drawing/2014/main" xmlns="" id="{1738061B-18B7-4ADF-97EB-6B0F72E7AE3C}"/>
              </a:ext>
            </a:extLst>
          </p:cNvPr>
          <p:cNvSpPr/>
          <p:nvPr/>
        </p:nvSpPr>
        <p:spPr>
          <a:xfrm>
            <a:off x="7763997" y="501649"/>
            <a:ext cx="3775393" cy="369332"/>
          </a:xfrm>
          <a:prstGeom prst="rect">
            <a:avLst/>
          </a:prstGeom>
        </p:spPr>
        <p:txBody>
          <a:bodyPr wrap="none">
            <a:spAutoFit/>
          </a:bodyPr>
          <a:lstStyle/>
          <a:p>
            <a:pPr>
              <a:spcBef>
                <a:spcPct val="50000"/>
              </a:spcBef>
            </a:pPr>
            <a:r>
              <a:rPr lang="en-US" altLang="zh-CN" b="1" dirty="0">
                <a:solidFill>
                  <a:srgbClr val="0070C0"/>
                </a:solidFill>
                <a:latin typeface="Arial Black" pitchFamily="34" charset="0"/>
              </a:rPr>
              <a:t>AEM    WEEKEND   SHARING</a:t>
            </a:r>
          </a:p>
        </p:txBody>
      </p:sp>
      <p:sp>
        <p:nvSpPr>
          <p:cNvPr id="3" name="矩形 2">
            <a:extLst>
              <a:ext uri="{FF2B5EF4-FFF2-40B4-BE49-F238E27FC236}">
                <a16:creationId xmlns:a16="http://schemas.microsoft.com/office/drawing/2014/main" xmlns="" id="{5CFC5355-E12F-44E8-A316-DB2B0BB37328}"/>
              </a:ext>
            </a:extLst>
          </p:cNvPr>
          <p:cNvSpPr/>
          <p:nvPr/>
        </p:nvSpPr>
        <p:spPr>
          <a:xfrm>
            <a:off x="776415" y="1328777"/>
            <a:ext cx="10406449" cy="42004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zh-CN" altLang="en-US" sz="2000" dirty="0">
                <a:solidFill>
                  <a:srgbClr val="0070C0"/>
                </a:solidFill>
                <a:latin typeface="等线 Light" panose="02010600030101010101" pitchFamily="2" charset="-122"/>
                <a:ea typeface="等线 Light" panose="02010600030101010101" pitchFamily="2" charset="-122"/>
              </a:rPr>
              <a:t>摘要：</a:t>
            </a:r>
            <a:endParaRPr lang="en-US" altLang="zh-CN" sz="2000" dirty="0">
              <a:solidFill>
                <a:srgbClr val="0070C0"/>
              </a:solidFill>
              <a:latin typeface="等线 Light" panose="02010600030101010101" pitchFamily="2" charset="-122"/>
              <a:ea typeface="等线 Light" panose="02010600030101010101" pitchFamily="2" charset="-122"/>
            </a:endParaRPr>
          </a:p>
          <a:p>
            <a:pPr>
              <a:lnSpc>
                <a:spcPct val="150000"/>
              </a:lnSpc>
            </a:pPr>
            <a:r>
              <a:rPr lang="zh-CN" altLang="en-US" sz="2000" dirty="0">
                <a:solidFill>
                  <a:srgbClr val="0070C0"/>
                </a:solidFill>
                <a:latin typeface="等线 Light" panose="02010600030101010101" pitchFamily="2" charset="-122"/>
                <a:ea typeface="等线 Light" panose="02010600030101010101" pitchFamily="2" charset="-122"/>
              </a:rPr>
              <a:t>本发明涉及一种内置缓冲层的熔断器及其制造方法，它包括绝缘基体、形成在所述绝缘基体内的至少一个熔断体以及形成在所述绝缘基体两端部且与所述熔断体相连接的端电极，它还包括形成在所述绝缘基体内且位于所述熔断体四周的至少一个灭弧层以及形成在所述灭弧层周面或</a:t>
            </a:r>
            <a:r>
              <a:rPr lang="en-US" altLang="zh-CN" sz="2000" dirty="0">
                <a:solidFill>
                  <a:srgbClr val="0070C0"/>
                </a:solidFill>
                <a:latin typeface="等线 Light" panose="02010600030101010101" pitchFamily="2" charset="-122"/>
                <a:ea typeface="等线 Light" panose="02010600030101010101" pitchFamily="2" charset="-122"/>
              </a:rPr>
              <a:t>/</a:t>
            </a:r>
            <a:r>
              <a:rPr lang="zh-CN" altLang="en-US" sz="2000" dirty="0">
                <a:solidFill>
                  <a:srgbClr val="0070C0"/>
                </a:solidFill>
                <a:latin typeface="等线 Light" panose="02010600030101010101" pitchFamily="2" charset="-122"/>
                <a:ea typeface="等线 Light" panose="02010600030101010101" pitchFamily="2" charset="-122"/>
              </a:rPr>
              <a:t>和所述熔断体周面的至少一个缓冲层，所述缓冲层为容置空间或者具有多孔结构。克服了熔断体与缓冲层在排胶烧结过程中收缩不匹配或互相扩散，避免导致熔断体发生变形、弯曲、缺陷等现象，确保了熔断体的阻值分布集中，熔断体熔断线性度好，不会出现熔断非线性现象，同时还可以确保线路工作正常。</a:t>
            </a:r>
            <a:endParaRPr lang="en-US" altLang="zh-CN" sz="2000" dirty="0">
              <a:solidFill>
                <a:srgbClr val="0070C0"/>
              </a:solidFill>
              <a:latin typeface="等线 Light" panose="02010600030101010101" pitchFamily="2" charset="-122"/>
              <a:ea typeface="等线 Light" panose="02010600030101010101" pitchFamily="2" charset="-122"/>
            </a:endParaRPr>
          </a:p>
          <a:p>
            <a:pPr>
              <a:lnSpc>
                <a:spcPct val="150000"/>
              </a:lnSpc>
            </a:pPr>
            <a:endParaRPr lang="zh-CN" altLang="en-US" sz="2000" dirty="0">
              <a:solidFill>
                <a:srgbClr val="0070C0"/>
              </a:solidFill>
              <a:latin typeface="等线 Light" panose="02010600030101010101" pitchFamily="2" charset="-122"/>
              <a:ea typeface="等线 Light" panose="02010600030101010101" pitchFamily="2" charset="-122"/>
            </a:endParaRPr>
          </a:p>
        </p:txBody>
      </p:sp>
    </p:spTree>
    <p:extLst>
      <p:ext uri="{BB962C8B-B14F-4D97-AF65-F5344CB8AC3E}">
        <p14:creationId xmlns:p14="http://schemas.microsoft.com/office/powerpoint/2010/main" val="181035644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A27C1B5-043B-474E-A206-46FCF3E2E041}"/>
              </a:ext>
            </a:extLst>
          </p:cNvPr>
          <p:cNvSpPr>
            <a:spLocks noGrp="1"/>
          </p:cNvSpPr>
          <p:nvPr>
            <p:ph type="ctrTitle"/>
          </p:nvPr>
        </p:nvSpPr>
        <p:spPr>
          <a:xfrm>
            <a:off x="2014151" y="1179402"/>
            <a:ext cx="8406714" cy="875720"/>
          </a:xfrm>
        </p:spPr>
        <p:txBody>
          <a:bodyPr>
            <a:normAutofit fontScale="90000"/>
          </a:bodyPr>
          <a:lstStyle/>
          <a:p>
            <a:r>
              <a:rPr lang="en-US" altLang="zh-CN" dirty="0"/>
              <a:t/>
            </a:r>
            <a:br>
              <a:rPr lang="en-US" altLang="zh-CN" dirty="0"/>
            </a:br>
            <a:endParaRPr lang="en-US" dirty="0"/>
          </a:p>
        </p:txBody>
      </p:sp>
      <p:sp>
        <p:nvSpPr>
          <p:cNvPr id="4" name="Footer Placeholder 3">
            <a:extLst>
              <a:ext uri="{FF2B5EF4-FFF2-40B4-BE49-F238E27FC236}">
                <a16:creationId xmlns:a16="http://schemas.microsoft.com/office/drawing/2014/main" xmlns="" id="{B6379CC3-3B6F-47F1-842C-7D1125A2753C}"/>
              </a:ext>
            </a:extLst>
          </p:cNvPr>
          <p:cNvSpPr>
            <a:spLocks noGrp="1"/>
          </p:cNvSpPr>
          <p:nvPr>
            <p:ph type="ftr" sz="quarter" idx="10"/>
          </p:nvPr>
        </p:nvSpPr>
        <p:spPr/>
        <p:txBody>
          <a:bodyPr/>
          <a:lstStyle/>
          <a:p>
            <a:r>
              <a:rPr lang="en-US" altLang="zh-CN">
                <a:solidFill>
                  <a:srgbClr val="0070C0"/>
                </a:solidFill>
              </a:rPr>
              <a:t>Copyright©2018 AEM Components, Inc. All Rights Reserved</a:t>
            </a:r>
            <a:endParaRPr lang="en-US" altLang="zh-CN" dirty="0">
              <a:solidFill>
                <a:srgbClr val="0070C0"/>
              </a:solidFill>
            </a:endParaRPr>
          </a:p>
        </p:txBody>
      </p:sp>
      <p:sp>
        <p:nvSpPr>
          <p:cNvPr id="5" name="Slide Number Placeholder 4">
            <a:extLst>
              <a:ext uri="{FF2B5EF4-FFF2-40B4-BE49-F238E27FC236}">
                <a16:creationId xmlns:a16="http://schemas.microsoft.com/office/drawing/2014/main" xmlns="" id="{6860BC78-0080-4533-9451-1E2B57632B4C}"/>
              </a:ext>
            </a:extLst>
          </p:cNvPr>
          <p:cNvSpPr>
            <a:spLocks noGrp="1"/>
          </p:cNvSpPr>
          <p:nvPr>
            <p:ph type="sldNum" sz="quarter" idx="11"/>
          </p:nvPr>
        </p:nvSpPr>
        <p:spPr/>
        <p:txBody>
          <a:bodyPr/>
          <a:lstStyle/>
          <a:p>
            <a:fld id="{5743D965-4CCF-4E9C-8BD6-54DBFE7BBCE7}" type="slidenum">
              <a:rPr lang="zh-CN" altLang="en-US" smtClean="0"/>
              <a:pPr/>
              <a:t>5</a:t>
            </a:fld>
            <a:endParaRPr lang="zh-CN" altLang="en-US" dirty="0"/>
          </a:p>
        </p:txBody>
      </p:sp>
      <p:sp>
        <p:nvSpPr>
          <p:cNvPr id="2" name="矩形 1">
            <a:extLst>
              <a:ext uri="{FF2B5EF4-FFF2-40B4-BE49-F238E27FC236}">
                <a16:creationId xmlns:a16="http://schemas.microsoft.com/office/drawing/2014/main" xmlns="" id="{1738061B-18B7-4ADF-97EB-6B0F72E7AE3C}"/>
              </a:ext>
            </a:extLst>
          </p:cNvPr>
          <p:cNvSpPr/>
          <p:nvPr/>
        </p:nvSpPr>
        <p:spPr>
          <a:xfrm>
            <a:off x="7578407" y="423234"/>
            <a:ext cx="3775393" cy="369332"/>
          </a:xfrm>
          <a:prstGeom prst="rect">
            <a:avLst/>
          </a:prstGeom>
        </p:spPr>
        <p:txBody>
          <a:bodyPr wrap="none">
            <a:spAutoFit/>
          </a:bodyPr>
          <a:lstStyle/>
          <a:p>
            <a:pPr>
              <a:spcBef>
                <a:spcPct val="50000"/>
              </a:spcBef>
            </a:pPr>
            <a:r>
              <a:rPr lang="en-US" altLang="zh-CN" b="1" dirty="0">
                <a:solidFill>
                  <a:srgbClr val="0070C0"/>
                </a:solidFill>
                <a:latin typeface="Arial Black" pitchFamily="34" charset="0"/>
              </a:rPr>
              <a:t>AEM    WEEKEND   SHARING</a:t>
            </a:r>
          </a:p>
        </p:txBody>
      </p:sp>
      <p:sp>
        <p:nvSpPr>
          <p:cNvPr id="3" name="矩形 2">
            <a:extLst>
              <a:ext uri="{FF2B5EF4-FFF2-40B4-BE49-F238E27FC236}">
                <a16:creationId xmlns:a16="http://schemas.microsoft.com/office/drawing/2014/main" xmlns="" id="{5CFC5355-E12F-44E8-A316-DB2B0BB37328}"/>
              </a:ext>
            </a:extLst>
          </p:cNvPr>
          <p:cNvSpPr/>
          <p:nvPr/>
        </p:nvSpPr>
        <p:spPr>
          <a:xfrm>
            <a:off x="1156285" y="1617448"/>
            <a:ext cx="9879430" cy="39140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zh-CN" altLang="en-US" sz="2400" dirty="0">
                <a:solidFill>
                  <a:srgbClr val="0070C0"/>
                </a:solidFill>
                <a:latin typeface="等线 Light" panose="02010600030101010101" pitchFamily="2" charset="-122"/>
                <a:ea typeface="等线 Light" panose="02010600030101010101" pitchFamily="2" charset="-122"/>
              </a:rPr>
              <a:t>发明所属技术领域：本发明属于保险丝领域。</a:t>
            </a:r>
            <a:endParaRPr lang="en-US" altLang="zh-CN" sz="2400" dirty="0">
              <a:solidFill>
                <a:srgbClr val="0070C0"/>
              </a:solidFill>
              <a:latin typeface="等线 Light" panose="02010600030101010101" pitchFamily="2" charset="-122"/>
              <a:ea typeface="等线 Light" panose="02010600030101010101" pitchFamily="2" charset="-122"/>
            </a:endParaRPr>
          </a:p>
          <a:p>
            <a:pPr>
              <a:lnSpc>
                <a:spcPct val="150000"/>
              </a:lnSpc>
            </a:pPr>
            <a:endParaRPr lang="en-US" altLang="zh-CN" sz="2400" dirty="0">
              <a:solidFill>
                <a:srgbClr val="0070C0"/>
              </a:solidFill>
              <a:latin typeface="等线 Light" panose="02010600030101010101" pitchFamily="2" charset="-122"/>
              <a:ea typeface="等线 Light" panose="02010600030101010101" pitchFamily="2" charset="-122"/>
            </a:endParaRPr>
          </a:p>
          <a:p>
            <a:pPr>
              <a:lnSpc>
                <a:spcPct val="150000"/>
              </a:lnSpc>
            </a:pPr>
            <a:r>
              <a:rPr lang="zh-CN" altLang="en-US" sz="2400" dirty="0">
                <a:solidFill>
                  <a:srgbClr val="0070C0"/>
                </a:solidFill>
                <a:latin typeface="等线 Light" panose="02010600030101010101" pitchFamily="2" charset="-122"/>
                <a:ea typeface="等线 Light" panose="02010600030101010101" pitchFamily="2" charset="-122"/>
              </a:rPr>
              <a:t>随着科学技术的发展，电力</a:t>
            </a:r>
            <a:r>
              <a:rPr lang="en-US" altLang="zh-CN" sz="2400" dirty="0">
                <a:solidFill>
                  <a:srgbClr val="0070C0"/>
                </a:solidFill>
                <a:latin typeface="等线 Light" panose="02010600030101010101" pitchFamily="2" charset="-122"/>
                <a:ea typeface="等线 Light" panose="02010600030101010101" pitchFamily="2" charset="-122"/>
              </a:rPr>
              <a:t>/</a:t>
            </a:r>
            <a:r>
              <a:rPr lang="zh-CN" altLang="en-US" sz="2400" dirty="0">
                <a:solidFill>
                  <a:srgbClr val="0070C0"/>
                </a:solidFill>
                <a:latin typeface="等线 Light" panose="02010600030101010101" pitchFamily="2" charset="-122"/>
                <a:ea typeface="等线 Light" panose="02010600030101010101" pitchFamily="2" charset="-122"/>
              </a:rPr>
              <a:t>电子产品日益多样化、复杂化，所应用的电路保护元件已非昔日的简单的玻璃管保险丝，而是已发展成为一个门类繁多的新型电子元件领域。</a:t>
            </a:r>
          </a:p>
          <a:p>
            <a:pPr>
              <a:lnSpc>
                <a:spcPct val="150000"/>
              </a:lnSpc>
            </a:pPr>
            <a:r>
              <a:rPr lang="zh-CN" altLang="en-US" sz="2400" dirty="0">
                <a:solidFill>
                  <a:srgbClr val="0070C0"/>
                </a:solidFill>
                <a:latin typeface="等线 Light" panose="02010600030101010101" pitchFamily="2" charset="-122"/>
                <a:ea typeface="等线 Light" panose="02010600030101010101" pitchFamily="2" charset="-122"/>
              </a:rPr>
              <a:t>熔断器作为一种轻薄小的新型元件，适用于结构紧凑，体积微小的各类电子产品的保护电路中，其应用领域非常广阔。</a:t>
            </a:r>
          </a:p>
        </p:txBody>
      </p:sp>
    </p:spTree>
    <p:extLst>
      <p:ext uri="{BB962C8B-B14F-4D97-AF65-F5344CB8AC3E}">
        <p14:creationId xmlns:p14="http://schemas.microsoft.com/office/powerpoint/2010/main" val="288853747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A27C1B5-043B-474E-A206-46FCF3E2E041}"/>
              </a:ext>
            </a:extLst>
          </p:cNvPr>
          <p:cNvSpPr>
            <a:spLocks noGrp="1"/>
          </p:cNvSpPr>
          <p:nvPr>
            <p:ph type="ctrTitle"/>
          </p:nvPr>
        </p:nvSpPr>
        <p:spPr>
          <a:xfrm>
            <a:off x="2014151" y="1179402"/>
            <a:ext cx="8406714" cy="875720"/>
          </a:xfrm>
        </p:spPr>
        <p:txBody>
          <a:bodyPr>
            <a:normAutofit fontScale="90000"/>
          </a:bodyPr>
          <a:lstStyle/>
          <a:p>
            <a:r>
              <a:rPr lang="en-US" altLang="zh-CN" dirty="0"/>
              <a:t/>
            </a:r>
            <a:br>
              <a:rPr lang="en-US" altLang="zh-CN" dirty="0"/>
            </a:br>
            <a:endParaRPr lang="en-US" dirty="0"/>
          </a:p>
        </p:txBody>
      </p:sp>
      <p:sp>
        <p:nvSpPr>
          <p:cNvPr id="4" name="Footer Placeholder 3">
            <a:extLst>
              <a:ext uri="{FF2B5EF4-FFF2-40B4-BE49-F238E27FC236}">
                <a16:creationId xmlns:a16="http://schemas.microsoft.com/office/drawing/2014/main" xmlns="" id="{B6379CC3-3B6F-47F1-842C-7D1125A2753C}"/>
              </a:ext>
            </a:extLst>
          </p:cNvPr>
          <p:cNvSpPr>
            <a:spLocks noGrp="1"/>
          </p:cNvSpPr>
          <p:nvPr>
            <p:ph type="ftr" sz="quarter" idx="10"/>
          </p:nvPr>
        </p:nvSpPr>
        <p:spPr/>
        <p:txBody>
          <a:bodyPr/>
          <a:lstStyle/>
          <a:p>
            <a:r>
              <a:rPr lang="en-US" altLang="zh-CN">
                <a:solidFill>
                  <a:srgbClr val="0070C0"/>
                </a:solidFill>
              </a:rPr>
              <a:t>Copyright©2018 AEM Components, Inc. All Rights Reserved</a:t>
            </a:r>
            <a:endParaRPr lang="en-US" altLang="zh-CN" dirty="0">
              <a:solidFill>
                <a:srgbClr val="0070C0"/>
              </a:solidFill>
            </a:endParaRPr>
          </a:p>
        </p:txBody>
      </p:sp>
      <p:sp>
        <p:nvSpPr>
          <p:cNvPr id="5" name="Slide Number Placeholder 4">
            <a:extLst>
              <a:ext uri="{FF2B5EF4-FFF2-40B4-BE49-F238E27FC236}">
                <a16:creationId xmlns:a16="http://schemas.microsoft.com/office/drawing/2014/main" xmlns="" id="{6860BC78-0080-4533-9451-1E2B57632B4C}"/>
              </a:ext>
            </a:extLst>
          </p:cNvPr>
          <p:cNvSpPr>
            <a:spLocks noGrp="1"/>
          </p:cNvSpPr>
          <p:nvPr>
            <p:ph type="sldNum" sz="quarter" idx="11"/>
          </p:nvPr>
        </p:nvSpPr>
        <p:spPr/>
        <p:txBody>
          <a:bodyPr/>
          <a:lstStyle/>
          <a:p>
            <a:fld id="{5743D965-4CCF-4E9C-8BD6-54DBFE7BBCE7}" type="slidenum">
              <a:rPr lang="zh-CN" altLang="en-US" smtClean="0"/>
              <a:pPr/>
              <a:t>6</a:t>
            </a:fld>
            <a:endParaRPr lang="zh-CN" altLang="en-US" dirty="0"/>
          </a:p>
        </p:txBody>
      </p:sp>
      <p:sp>
        <p:nvSpPr>
          <p:cNvPr id="2" name="矩形 1">
            <a:extLst>
              <a:ext uri="{FF2B5EF4-FFF2-40B4-BE49-F238E27FC236}">
                <a16:creationId xmlns:a16="http://schemas.microsoft.com/office/drawing/2014/main" xmlns="" id="{1738061B-18B7-4ADF-97EB-6B0F72E7AE3C}"/>
              </a:ext>
            </a:extLst>
          </p:cNvPr>
          <p:cNvSpPr/>
          <p:nvPr/>
        </p:nvSpPr>
        <p:spPr>
          <a:xfrm>
            <a:off x="7578407" y="501650"/>
            <a:ext cx="3775393" cy="369332"/>
          </a:xfrm>
          <a:prstGeom prst="rect">
            <a:avLst/>
          </a:prstGeom>
        </p:spPr>
        <p:txBody>
          <a:bodyPr wrap="none">
            <a:spAutoFit/>
          </a:bodyPr>
          <a:lstStyle/>
          <a:p>
            <a:pPr>
              <a:spcBef>
                <a:spcPct val="50000"/>
              </a:spcBef>
            </a:pPr>
            <a:r>
              <a:rPr lang="en-US" altLang="zh-CN" b="1" dirty="0">
                <a:solidFill>
                  <a:srgbClr val="0070C0"/>
                </a:solidFill>
                <a:latin typeface="Arial Black" pitchFamily="34" charset="0"/>
              </a:rPr>
              <a:t>AEM    WEEKEND   SHARING</a:t>
            </a:r>
          </a:p>
        </p:txBody>
      </p:sp>
      <p:sp>
        <p:nvSpPr>
          <p:cNvPr id="3" name="矩形 2">
            <a:extLst>
              <a:ext uri="{FF2B5EF4-FFF2-40B4-BE49-F238E27FC236}">
                <a16:creationId xmlns:a16="http://schemas.microsoft.com/office/drawing/2014/main" xmlns="" id="{5CFC5355-E12F-44E8-A316-DB2B0BB37328}"/>
              </a:ext>
            </a:extLst>
          </p:cNvPr>
          <p:cNvSpPr/>
          <p:nvPr/>
        </p:nvSpPr>
        <p:spPr>
          <a:xfrm>
            <a:off x="677561" y="1478153"/>
            <a:ext cx="10777153" cy="42004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zh-CN" altLang="en-US" sz="2000" dirty="0">
                <a:solidFill>
                  <a:srgbClr val="0070C0"/>
                </a:solidFill>
                <a:latin typeface="等线 Light" panose="02010600030101010101" pitchFamily="2" charset="-122"/>
                <a:ea typeface="等线 Light" panose="02010600030101010101" pitchFamily="2" charset="-122"/>
              </a:rPr>
              <a:t>现有技术存在的缺陷</a:t>
            </a:r>
            <a:r>
              <a:rPr lang="en-US" altLang="zh-CN" sz="2000" dirty="0">
                <a:solidFill>
                  <a:srgbClr val="0070C0"/>
                </a:solidFill>
                <a:latin typeface="等线 Light" panose="02010600030101010101" pitchFamily="2" charset="-122"/>
                <a:ea typeface="等线 Light" panose="02010600030101010101" pitchFamily="2" charset="-122"/>
              </a:rPr>
              <a:t>1</a:t>
            </a:r>
            <a:r>
              <a:rPr lang="zh-CN" altLang="en-US" sz="2000" dirty="0">
                <a:solidFill>
                  <a:srgbClr val="0070C0"/>
                </a:solidFill>
                <a:latin typeface="等线 Light" panose="02010600030101010101" pitchFamily="2" charset="-122"/>
                <a:ea typeface="等线 Light" panose="02010600030101010101" pitchFamily="2" charset="-122"/>
              </a:rPr>
              <a:t>：</a:t>
            </a:r>
            <a:endParaRPr lang="en-US" altLang="zh-CN" sz="2000" dirty="0">
              <a:solidFill>
                <a:srgbClr val="0070C0"/>
              </a:solidFill>
              <a:latin typeface="等线 Light" panose="02010600030101010101" pitchFamily="2" charset="-122"/>
              <a:ea typeface="等线 Light" panose="02010600030101010101" pitchFamily="2" charset="-122"/>
            </a:endParaRPr>
          </a:p>
          <a:p>
            <a:pPr>
              <a:lnSpc>
                <a:spcPct val="150000"/>
              </a:lnSpc>
            </a:pPr>
            <a:r>
              <a:rPr lang="zh-CN" altLang="en-US" sz="2000" dirty="0">
                <a:solidFill>
                  <a:srgbClr val="0070C0"/>
                </a:solidFill>
                <a:latin typeface="等线 Light" panose="02010600030101010101" pitchFamily="2" charset="-122"/>
                <a:ea typeface="等线 Light" panose="02010600030101010101" pitchFamily="2" charset="-122"/>
              </a:rPr>
              <a:t>某公司申请号为</a:t>
            </a:r>
            <a:r>
              <a:rPr lang="en-US" altLang="zh-CN" sz="2000" dirty="0">
                <a:solidFill>
                  <a:srgbClr val="0070C0"/>
                </a:solidFill>
                <a:latin typeface="等线 Light" panose="02010600030101010101" pitchFamily="2" charset="-122"/>
                <a:ea typeface="等线 Light" panose="02010600030101010101" pitchFamily="2" charset="-122"/>
              </a:rPr>
              <a:t>201010122121 .5</a:t>
            </a:r>
            <a:r>
              <a:rPr lang="zh-CN" altLang="en-US" sz="2000" dirty="0">
                <a:solidFill>
                  <a:srgbClr val="0070C0"/>
                </a:solidFill>
                <a:latin typeface="等线 Light" panose="02010600030101010101" pitchFamily="2" charset="-122"/>
                <a:ea typeface="等线 Light" panose="02010600030101010101" pitchFamily="2" charset="-122"/>
              </a:rPr>
              <a:t>的中国发明，采用埋入式线路积层方式，在两个堆叠基板之间设有至少一个泄压聚热空间，将熔断体穿设于泄压聚热空间中，此泄压聚热空间可以聚集熔断体在电流通过时所产生的高温，并可泄除熔断体在熔断时所产生的压力；但是这种方式的缺点在于熔断体穿设于泄压聚热空间中，至少有一面处于凹槽中且专利中提到该保护元件会进行烧结，而烧结过程是熔断体与陶瓷基板收缩致密化过程，由于熔断体至少一面处于凹槽结构中，导致其无法与基体一起收缩，容易导致熔断体出现弯曲变形现象，同时由于重力因素熔断体也会出现朝凹槽面弯曲变形现象，熔断体的弯曲变形会导致熔断器的熔断的一致性会变差，且容易出现非线性熔断影响线路正常工作。</a:t>
            </a:r>
            <a:endParaRPr lang="en-US" altLang="zh-CN" sz="2000" dirty="0">
              <a:solidFill>
                <a:srgbClr val="0070C0"/>
              </a:solidFill>
              <a:latin typeface="等线 Light" panose="02010600030101010101" pitchFamily="2" charset="-122"/>
              <a:ea typeface="等线 Light" panose="02010600030101010101" pitchFamily="2" charset="-122"/>
            </a:endParaRPr>
          </a:p>
        </p:txBody>
      </p:sp>
    </p:spTree>
    <p:extLst>
      <p:ext uri="{BB962C8B-B14F-4D97-AF65-F5344CB8AC3E}">
        <p14:creationId xmlns:p14="http://schemas.microsoft.com/office/powerpoint/2010/main" val="1962694672"/>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A27C1B5-043B-474E-A206-46FCF3E2E041}"/>
              </a:ext>
            </a:extLst>
          </p:cNvPr>
          <p:cNvSpPr>
            <a:spLocks noGrp="1"/>
          </p:cNvSpPr>
          <p:nvPr>
            <p:ph type="ctrTitle"/>
          </p:nvPr>
        </p:nvSpPr>
        <p:spPr>
          <a:xfrm>
            <a:off x="2014151" y="1179402"/>
            <a:ext cx="8406714" cy="875720"/>
          </a:xfrm>
        </p:spPr>
        <p:txBody>
          <a:bodyPr>
            <a:normAutofit fontScale="90000"/>
          </a:bodyPr>
          <a:lstStyle/>
          <a:p>
            <a:r>
              <a:rPr lang="en-US" altLang="zh-CN" dirty="0"/>
              <a:t/>
            </a:r>
            <a:br>
              <a:rPr lang="en-US" altLang="zh-CN" dirty="0"/>
            </a:br>
            <a:endParaRPr lang="en-US" dirty="0"/>
          </a:p>
        </p:txBody>
      </p:sp>
      <p:sp>
        <p:nvSpPr>
          <p:cNvPr id="4" name="Footer Placeholder 3">
            <a:extLst>
              <a:ext uri="{FF2B5EF4-FFF2-40B4-BE49-F238E27FC236}">
                <a16:creationId xmlns:a16="http://schemas.microsoft.com/office/drawing/2014/main" xmlns="" id="{B6379CC3-3B6F-47F1-842C-7D1125A2753C}"/>
              </a:ext>
            </a:extLst>
          </p:cNvPr>
          <p:cNvSpPr>
            <a:spLocks noGrp="1"/>
          </p:cNvSpPr>
          <p:nvPr>
            <p:ph type="ftr" sz="quarter" idx="10"/>
          </p:nvPr>
        </p:nvSpPr>
        <p:spPr/>
        <p:txBody>
          <a:bodyPr/>
          <a:lstStyle/>
          <a:p>
            <a:r>
              <a:rPr lang="en-US" altLang="zh-CN">
                <a:solidFill>
                  <a:srgbClr val="0070C0"/>
                </a:solidFill>
              </a:rPr>
              <a:t>Copyright©2018 AEM Components, Inc. All Rights Reserved</a:t>
            </a:r>
            <a:endParaRPr lang="en-US" altLang="zh-CN" dirty="0">
              <a:solidFill>
                <a:srgbClr val="0070C0"/>
              </a:solidFill>
            </a:endParaRPr>
          </a:p>
        </p:txBody>
      </p:sp>
      <p:sp>
        <p:nvSpPr>
          <p:cNvPr id="5" name="Slide Number Placeholder 4">
            <a:extLst>
              <a:ext uri="{FF2B5EF4-FFF2-40B4-BE49-F238E27FC236}">
                <a16:creationId xmlns:a16="http://schemas.microsoft.com/office/drawing/2014/main" xmlns="" id="{6860BC78-0080-4533-9451-1E2B57632B4C}"/>
              </a:ext>
            </a:extLst>
          </p:cNvPr>
          <p:cNvSpPr>
            <a:spLocks noGrp="1"/>
          </p:cNvSpPr>
          <p:nvPr>
            <p:ph type="sldNum" sz="quarter" idx="11"/>
          </p:nvPr>
        </p:nvSpPr>
        <p:spPr/>
        <p:txBody>
          <a:bodyPr/>
          <a:lstStyle/>
          <a:p>
            <a:fld id="{5743D965-4CCF-4E9C-8BD6-54DBFE7BBCE7}" type="slidenum">
              <a:rPr lang="zh-CN" altLang="en-US" smtClean="0"/>
              <a:pPr/>
              <a:t>7</a:t>
            </a:fld>
            <a:endParaRPr lang="zh-CN" altLang="en-US" dirty="0"/>
          </a:p>
        </p:txBody>
      </p:sp>
      <p:sp>
        <p:nvSpPr>
          <p:cNvPr id="2" name="矩形 1">
            <a:extLst>
              <a:ext uri="{FF2B5EF4-FFF2-40B4-BE49-F238E27FC236}">
                <a16:creationId xmlns:a16="http://schemas.microsoft.com/office/drawing/2014/main" xmlns="" id="{1738061B-18B7-4ADF-97EB-6B0F72E7AE3C}"/>
              </a:ext>
            </a:extLst>
          </p:cNvPr>
          <p:cNvSpPr/>
          <p:nvPr/>
        </p:nvSpPr>
        <p:spPr>
          <a:xfrm>
            <a:off x="7578407" y="497731"/>
            <a:ext cx="3775393" cy="369332"/>
          </a:xfrm>
          <a:prstGeom prst="rect">
            <a:avLst/>
          </a:prstGeom>
        </p:spPr>
        <p:txBody>
          <a:bodyPr wrap="none">
            <a:spAutoFit/>
          </a:bodyPr>
          <a:lstStyle/>
          <a:p>
            <a:pPr>
              <a:spcBef>
                <a:spcPct val="50000"/>
              </a:spcBef>
            </a:pPr>
            <a:r>
              <a:rPr lang="en-US" altLang="zh-CN" b="1" dirty="0">
                <a:solidFill>
                  <a:srgbClr val="0070C0"/>
                </a:solidFill>
                <a:latin typeface="Arial Black" pitchFamily="34" charset="0"/>
              </a:rPr>
              <a:t>AEM    WEEKEND   SHARING</a:t>
            </a:r>
          </a:p>
        </p:txBody>
      </p:sp>
      <p:sp>
        <p:nvSpPr>
          <p:cNvPr id="3" name="矩形 2">
            <a:extLst>
              <a:ext uri="{FF2B5EF4-FFF2-40B4-BE49-F238E27FC236}">
                <a16:creationId xmlns:a16="http://schemas.microsoft.com/office/drawing/2014/main" xmlns="" id="{5CFC5355-E12F-44E8-A316-DB2B0BB37328}"/>
              </a:ext>
            </a:extLst>
          </p:cNvPr>
          <p:cNvSpPr/>
          <p:nvPr/>
        </p:nvSpPr>
        <p:spPr>
          <a:xfrm>
            <a:off x="652848" y="1265899"/>
            <a:ext cx="10886303" cy="4662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zh-CN" altLang="en-US" sz="2000" dirty="0">
                <a:solidFill>
                  <a:srgbClr val="0070C0"/>
                </a:solidFill>
                <a:latin typeface="等线 Light" panose="02010600030101010101" pitchFamily="2" charset="-122"/>
                <a:ea typeface="等线 Light" panose="02010600030101010101" pitchFamily="2" charset="-122"/>
              </a:rPr>
              <a:t>现有技术存在的缺陷</a:t>
            </a:r>
            <a:r>
              <a:rPr lang="en-US" altLang="zh-CN" sz="2000" dirty="0">
                <a:solidFill>
                  <a:srgbClr val="0070C0"/>
                </a:solidFill>
                <a:latin typeface="等线 Light" panose="02010600030101010101" pitchFamily="2" charset="-122"/>
                <a:ea typeface="等线 Light" panose="02010600030101010101" pitchFamily="2" charset="-122"/>
              </a:rPr>
              <a:t>2</a:t>
            </a:r>
            <a:r>
              <a:rPr lang="zh-CN" altLang="en-US" sz="2000" dirty="0">
                <a:solidFill>
                  <a:srgbClr val="0070C0"/>
                </a:solidFill>
                <a:latin typeface="等线 Light" panose="02010600030101010101" pitchFamily="2" charset="-122"/>
                <a:ea typeface="等线 Light" panose="02010600030101010101" pitchFamily="2" charset="-122"/>
              </a:rPr>
              <a:t>：</a:t>
            </a:r>
            <a:endParaRPr lang="en-US" altLang="zh-CN" sz="2000" dirty="0">
              <a:solidFill>
                <a:srgbClr val="0070C0"/>
              </a:solidFill>
              <a:latin typeface="等线 Light" panose="02010600030101010101" pitchFamily="2" charset="-122"/>
              <a:ea typeface="等线 Light" panose="02010600030101010101" pitchFamily="2" charset="-122"/>
            </a:endParaRPr>
          </a:p>
          <a:p>
            <a:pPr>
              <a:lnSpc>
                <a:spcPct val="150000"/>
              </a:lnSpc>
            </a:pPr>
            <a:r>
              <a:rPr lang="zh-CN" altLang="en-US" sz="2000" dirty="0">
                <a:solidFill>
                  <a:srgbClr val="0070C0"/>
                </a:solidFill>
                <a:latin typeface="等线 Light" panose="02010600030101010101" pitchFamily="2" charset="-122"/>
                <a:ea typeface="等线 Light" panose="02010600030101010101" pitchFamily="2" charset="-122"/>
              </a:rPr>
              <a:t>又一公司申请号为</a:t>
            </a:r>
            <a:r>
              <a:rPr lang="en-US" altLang="zh-CN" sz="2000" dirty="0">
                <a:solidFill>
                  <a:srgbClr val="0070C0"/>
                </a:solidFill>
                <a:latin typeface="等线 Light" panose="02010600030101010101" pitchFamily="2" charset="-122"/>
                <a:ea typeface="等线 Light" panose="02010600030101010101" pitchFamily="2" charset="-122"/>
              </a:rPr>
              <a:t>201210277104 .8</a:t>
            </a:r>
            <a:r>
              <a:rPr lang="zh-CN" altLang="en-US" sz="2000" dirty="0">
                <a:solidFill>
                  <a:srgbClr val="0070C0"/>
                </a:solidFill>
                <a:latin typeface="等线 Light" panose="02010600030101010101" pitchFamily="2" charset="-122"/>
                <a:ea typeface="等线 Light" panose="02010600030101010101" pitchFamily="2" charset="-122"/>
              </a:rPr>
              <a:t>的中国发明，采用在元件的陶瓷基板上设一冲压沟槽，冲压沟槽中填充</a:t>
            </a:r>
            <a:r>
              <a:rPr lang="en-US" altLang="zh-CN" sz="2000" dirty="0">
                <a:solidFill>
                  <a:srgbClr val="0070C0"/>
                </a:solidFill>
                <a:latin typeface="等线 Light" panose="02010600030101010101" pitchFamily="2" charset="-122"/>
                <a:ea typeface="等线 Light" panose="02010600030101010101" pitchFamily="2" charset="-122"/>
              </a:rPr>
              <a:t>LTCC</a:t>
            </a:r>
            <a:r>
              <a:rPr lang="zh-CN" altLang="en-US" sz="2000" dirty="0">
                <a:solidFill>
                  <a:srgbClr val="0070C0"/>
                </a:solidFill>
                <a:latin typeface="等线 Light" panose="02010600030101010101" pitchFamily="2" charset="-122"/>
                <a:ea typeface="等线 Light" panose="02010600030101010101" pitchFamily="2" charset="-122"/>
              </a:rPr>
              <a:t>的多孔陶瓷浆料或造孔剂浆料，然后在其上堆叠熔体层，使得熔体位于填充有</a:t>
            </a:r>
            <a:r>
              <a:rPr lang="en-US" altLang="zh-CN" sz="2000" dirty="0">
                <a:solidFill>
                  <a:srgbClr val="0070C0"/>
                </a:solidFill>
                <a:latin typeface="等线 Light" panose="02010600030101010101" pitchFamily="2" charset="-122"/>
                <a:ea typeface="等线 Light" panose="02010600030101010101" pitchFamily="2" charset="-122"/>
              </a:rPr>
              <a:t>LTCC</a:t>
            </a:r>
            <a:r>
              <a:rPr lang="zh-CN" altLang="en-US" sz="2000" dirty="0">
                <a:solidFill>
                  <a:srgbClr val="0070C0"/>
                </a:solidFill>
                <a:latin typeface="等线 Light" panose="02010600030101010101" pitchFamily="2" charset="-122"/>
                <a:ea typeface="等线 Light" panose="02010600030101010101" pitchFamily="2" charset="-122"/>
              </a:rPr>
              <a:t>的多孔陶瓷浆料或造孔剂浆料的冲压沟槽的正上方，在具有熔体层的陶瓷基板上再堆叠另一陶瓷基板，两个陶瓷基板的冲压沟槽部分位于同一垂直平面，该设计可以分散熔断体动作时产生的高压热流对产品自身的冲击作用，但这种采用干法成型的方式在后期需要通过加压将两个陶瓷基板压到一起，这个加压过程会导致造孔浆料和熔体受到挤压，使得熔体发生变形现象，同时此方案引入多孔陶瓷或造孔剂通过低温共烧将有机物排出，从而形成多孔结构，这些孔洞的存在会导致熔断体在烧结过程中扩散到上述孔洞之中，造成熔断体本身出现缺陷，从而影响熔断体的阻值变大增加线路中功耗以及熔断的一致性变差，出现异常熔断从而影响线路正常工作。</a:t>
            </a:r>
            <a:endParaRPr lang="en-US" altLang="zh-CN" sz="2000" dirty="0">
              <a:solidFill>
                <a:srgbClr val="0070C0"/>
              </a:solidFill>
              <a:latin typeface="等线 Light" panose="02010600030101010101" pitchFamily="2" charset="-122"/>
              <a:ea typeface="等线 Light" panose="02010600030101010101" pitchFamily="2" charset="-122"/>
            </a:endParaRPr>
          </a:p>
        </p:txBody>
      </p:sp>
    </p:spTree>
    <p:extLst>
      <p:ext uri="{BB962C8B-B14F-4D97-AF65-F5344CB8AC3E}">
        <p14:creationId xmlns:p14="http://schemas.microsoft.com/office/powerpoint/2010/main" val="3591242837"/>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A27C1B5-043B-474E-A206-46FCF3E2E041}"/>
              </a:ext>
            </a:extLst>
          </p:cNvPr>
          <p:cNvSpPr>
            <a:spLocks noGrp="1"/>
          </p:cNvSpPr>
          <p:nvPr>
            <p:ph type="ctrTitle"/>
          </p:nvPr>
        </p:nvSpPr>
        <p:spPr>
          <a:xfrm>
            <a:off x="2014151" y="1179402"/>
            <a:ext cx="8406714" cy="875720"/>
          </a:xfrm>
        </p:spPr>
        <p:txBody>
          <a:bodyPr>
            <a:normAutofit fontScale="90000"/>
          </a:bodyPr>
          <a:lstStyle/>
          <a:p>
            <a:r>
              <a:rPr lang="en-US" altLang="zh-CN" dirty="0"/>
              <a:t/>
            </a:r>
            <a:br>
              <a:rPr lang="en-US" altLang="zh-CN" dirty="0"/>
            </a:br>
            <a:endParaRPr lang="en-US" dirty="0"/>
          </a:p>
        </p:txBody>
      </p:sp>
      <p:sp>
        <p:nvSpPr>
          <p:cNvPr id="4" name="Footer Placeholder 3">
            <a:extLst>
              <a:ext uri="{FF2B5EF4-FFF2-40B4-BE49-F238E27FC236}">
                <a16:creationId xmlns:a16="http://schemas.microsoft.com/office/drawing/2014/main" xmlns="" id="{B6379CC3-3B6F-47F1-842C-7D1125A2753C}"/>
              </a:ext>
            </a:extLst>
          </p:cNvPr>
          <p:cNvSpPr>
            <a:spLocks noGrp="1"/>
          </p:cNvSpPr>
          <p:nvPr>
            <p:ph type="ftr" sz="quarter" idx="10"/>
          </p:nvPr>
        </p:nvSpPr>
        <p:spPr/>
        <p:txBody>
          <a:bodyPr/>
          <a:lstStyle/>
          <a:p>
            <a:r>
              <a:rPr lang="en-US" altLang="zh-CN">
                <a:solidFill>
                  <a:srgbClr val="0070C0"/>
                </a:solidFill>
              </a:rPr>
              <a:t>Copyright©2018 AEM Components, Inc. All Rights Reserved</a:t>
            </a:r>
            <a:endParaRPr lang="en-US" altLang="zh-CN" dirty="0">
              <a:solidFill>
                <a:srgbClr val="0070C0"/>
              </a:solidFill>
            </a:endParaRPr>
          </a:p>
        </p:txBody>
      </p:sp>
      <p:sp>
        <p:nvSpPr>
          <p:cNvPr id="5" name="Slide Number Placeholder 4">
            <a:extLst>
              <a:ext uri="{FF2B5EF4-FFF2-40B4-BE49-F238E27FC236}">
                <a16:creationId xmlns:a16="http://schemas.microsoft.com/office/drawing/2014/main" xmlns="" id="{6860BC78-0080-4533-9451-1E2B57632B4C}"/>
              </a:ext>
            </a:extLst>
          </p:cNvPr>
          <p:cNvSpPr>
            <a:spLocks noGrp="1"/>
          </p:cNvSpPr>
          <p:nvPr>
            <p:ph type="sldNum" sz="quarter" idx="11"/>
          </p:nvPr>
        </p:nvSpPr>
        <p:spPr/>
        <p:txBody>
          <a:bodyPr/>
          <a:lstStyle/>
          <a:p>
            <a:fld id="{5743D965-4CCF-4E9C-8BD6-54DBFE7BBCE7}" type="slidenum">
              <a:rPr lang="zh-CN" altLang="en-US" smtClean="0"/>
              <a:pPr/>
              <a:t>8</a:t>
            </a:fld>
            <a:endParaRPr lang="zh-CN" altLang="en-US" dirty="0"/>
          </a:p>
        </p:txBody>
      </p:sp>
      <p:sp>
        <p:nvSpPr>
          <p:cNvPr id="2" name="矩形 1">
            <a:extLst>
              <a:ext uri="{FF2B5EF4-FFF2-40B4-BE49-F238E27FC236}">
                <a16:creationId xmlns:a16="http://schemas.microsoft.com/office/drawing/2014/main" xmlns="" id="{1738061B-18B7-4ADF-97EB-6B0F72E7AE3C}"/>
              </a:ext>
            </a:extLst>
          </p:cNvPr>
          <p:cNvSpPr/>
          <p:nvPr/>
        </p:nvSpPr>
        <p:spPr>
          <a:xfrm>
            <a:off x="7578407" y="504550"/>
            <a:ext cx="3775393" cy="369332"/>
          </a:xfrm>
          <a:prstGeom prst="rect">
            <a:avLst/>
          </a:prstGeom>
        </p:spPr>
        <p:txBody>
          <a:bodyPr wrap="none">
            <a:spAutoFit/>
          </a:bodyPr>
          <a:lstStyle/>
          <a:p>
            <a:pPr>
              <a:spcBef>
                <a:spcPct val="50000"/>
              </a:spcBef>
            </a:pPr>
            <a:r>
              <a:rPr lang="en-US" altLang="zh-CN" b="1" dirty="0">
                <a:solidFill>
                  <a:srgbClr val="0070C0"/>
                </a:solidFill>
                <a:latin typeface="Arial Black" pitchFamily="34" charset="0"/>
              </a:rPr>
              <a:t>AEM    WEEKEND   SHARING</a:t>
            </a:r>
          </a:p>
        </p:txBody>
      </p:sp>
      <p:sp>
        <p:nvSpPr>
          <p:cNvPr id="3" name="矩形 2">
            <a:extLst>
              <a:ext uri="{FF2B5EF4-FFF2-40B4-BE49-F238E27FC236}">
                <a16:creationId xmlns:a16="http://schemas.microsoft.com/office/drawing/2014/main" xmlns="" id="{5CFC5355-E12F-44E8-A316-DB2B0BB37328}"/>
              </a:ext>
            </a:extLst>
          </p:cNvPr>
          <p:cNvSpPr/>
          <p:nvPr/>
        </p:nvSpPr>
        <p:spPr>
          <a:xfrm>
            <a:off x="788772" y="1790442"/>
            <a:ext cx="10406449" cy="373878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zh-CN" altLang="en-US" sz="2000" dirty="0">
                <a:solidFill>
                  <a:srgbClr val="0070C0"/>
                </a:solidFill>
                <a:latin typeface="等线 Light" panose="02010600030101010101" pitchFamily="2" charset="-122"/>
                <a:ea typeface="等线 Light" panose="02010600030101010101" pitchFamily="2" charset="-122"/>
              </a:rPr>
              <a:t>由于上述专利都存在泄压与聚热空间以及孔洞、空穴和电弧层的引入，会导致熔断体本身在成型过程中发生弯曲变形和低温共烧过程由于收缩的不匹配（空穴的自由面收缩和电极上下两种材料的不同收缩）出现弯曲、变形以及缺陷，从而影响熔断体最基本的阻值、熔断性能和安全分断能力，导致熔断体阻值离散，过载情况下熔断体出现非线性熔断现象，电路短路时熔断器无法安全分断，出现炸飞、炸裂、侧喷或烧板等危害线路安全的现象。</a:t>
            </a:r>
            <a:endParaRPr lang="en-US" altLang="zh-CN" sz="2000" dirty="0">
              <a:solidFill>
                <a:srgbClr val="0070C0"/>
              </a:solidFill>
              <a:latin typeface="等线 Light" panose="02010600030101010101" pitchFamily="2" charset="-122"/>
              <a:ea typeface="等线 Light" panose="02010600030101010101" pitchFamily="2" charset="-122"/>
            </a:endParaRPr>
          </a:p>
          <a:p>
            <a:pPr>
              <a:lnSpc>
                <a:spcPct val="150000"/>
              </a:lnSpc>
            </a:pPr>
            <a:endParaRPr lang="en-US" altLang="zh-CN" sz="2000" dirty="0">
              <a:solidFill>
                <a:srgbClr val="0070C0"/>
              </a:solidFill>
              <a:latin typeface="等线 Light" panose="02010600030101010101" pitchFamily="2" charset="-122"/>
              <a:ea typeface="等线 Light" panose="02010600030101010101" pitchFamily="2" charset="-122"/>
            </a:endParaRPr>
          </a:p>
          <a:p>
            <a:pPr>
              <a:lnSpc>
                <a:spcPct val="150000"/>
              </a:lnSpc>
            </a:pPr>
            <a:r>
              <a:rPr lang="zh-CN" altLang="en-US" sz="2000" dirty="0">
                <a:solidFill>
                  <a:srgbClr val="0070C0"/>
                </a:solidFill>
                <a:latin typeface="等线 Light" panose="02010600030101010101" pitchFamily="2" charset="-122"/>
                <a:ea typeface="等线 Light" panose="02010600030101010101" pitchFamily="2" charset="-122"/>
              </a:rPr>
              <a:t>我们的发明克服了上述技术缺陷，产品更安全、可靠。</a:t>
            </a:r>
            <a:endParaRPr lang="en-US" altLang="zh-CN" sz="2000" dirty="0">
              <a:solidFill>
                <a:srgbClr val="0070C0"/>
              </a:solidFill>
              <a:latin typeface="等线 Light" panose="02010600030101010101" pitchFamily="2" charset="-122"/>
              <a:ea typeface="等线 Light" panose="02010600030101010101" pitchFamily="2" charset="-122"/>
            </a:endParaRPr>
          </a:p>
          <a:p>
            <a:pPr>
              <a:lnSpc>
                <a:spcPct val="150000"/>
              </a:lnSpc>
            </a:pPr>
            <a:endParaRPr lang="en-US" altLang="zh-CN" sz="2000" dirty="0">
              <a:solidFill>
                <a:srgbClr val="0070C0"/>
              </a:solidFill>
              <a:latin typeface="等线 Light" panose="02010600030101010101" pitchFamily="2" charset="-122"/>
              <a:ea typeface="等线 Light" panose="02010600030101010101" pitchFamily="2" charset="-122"/>
            </a:endParaRPr>
          </a:p>
        </p:txBody>
      </p:sp>
    </p:spTree>
    <p:extLst>
      <p:ext uri="{BB962C8B-B14F-4D97-AF65-F5344CB8AC3E}">
        <p14:creationId xmlns:p14="http://schemas.microsoft.com/office/powerpoint/2010/main" val="411475986"/>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272745" y="2356953"/>
            <a:ext cx="6363731" cy="2123658"/>
          </a:xfrm>
          <a:prstGeom prst="rect">
            <a:avLst/>
          </a:prstGeom>
          <a:noFill/>
          <a:ln w="9525" algn="ctr">
            <a:noFill/>
            <a:miter lim="800000"/>
            <a:headEnd/>
            <a:tailEnd/>
          </a:ln>
        </p:spPr>
        <p:txBody>
          <a:bodyPr wrap="square">
            <a:spAutoFit/>
          </a:bodyPr>
          <a:lstStyle/>
          <a:p>
            <a:pPr algn="ctr">
              <a:spcBef>
                <a:spcPct val="50000"/>
              </a:spcBef>
            </a:pPr>
            <a:r>
              <a:rPr lang="en-US" altLang="zh-CN" sz="6000" dirty="0">
                <a:solidFill>
                  <a:srgbClr val="0070C0"/>
                </a:solidFill>
                <a:latin typeface="华文楷体" pitchFamily="2" charset="-122"/>
                <a:ea typeface="华文楷体" pitchFamily="2" charset="-122"/>
              </a:rPr>
              <a:t>   </a:t>
            </a:r>
            <a:r>
              <a:rPr lang="zh-CN" altLang="en-US" sz="5400" dirty="0">
                <a:solidFill>
                  <a:srgbClr val="0070C0"/>
                </a:solidFill>
                <a:latin typeface="华文楷体" pitchFamily="2" charset="-122"/>
                <a:ea typeface="华文楷体" pitchFamily="2" charset="-122"/>
              </a:rPr>
              <a:t>周末愉快！</a:t>
            </a:r>
          </a:p>
          <a:p>
            <a:pPr algn="ctr">
              <a:spcBef>
                <a:spcPct val="50000"/>
              </a:spcBef>
            </a:pPr>
            <a:r>
              <a:rPr lang="zh-CN" altLang="en-US" sz="2800" dirty="0">
                <a:solidFill>
                  <a:srgbClr val="0070C0"/>
                </a:solidFill>
                <a:latin typeface="华文楷体" pitchFamily="2" charset="-122"/>
                <a:ea typeface="华文楷体" pitchFamily="2" charset="-122"/>
              </a:rPr>
              <a:t>共创  共进  共赢  共享</a:t>
            </a:r>
            <a:endParaRPr lang="en-US" altLang="zh-CN" sz="2800" dirty="0">
              <a:solidFill>
                <a:srgbClr val="0070C0"/>
              </a:solidFill>
              <a:latin typeface="华文楷体" pitchFamily="2" charset="-122"/>
              <a:ea typeface="华文楷体" pitchFamily="2" charset="-122"/>
            </a:endParaRPr>
          </a:p>
          <a:p>
            <a:pPr algn="ctr">
              <a:spcBef>
                <a:spcPct val="50000"/>
              </a:spcBef>
            </a:pPr>
            <a:r>
              <a:rPr lang="en-US" altLang="zh-CN" sz="2000" dirty="0">
                <a:solidFill>
                  <a:srgbClr val="0070C0"/>
                </a:solidFill>
                <a:latin typeface="华文楷体" pitchFamily="2" charset="-122"/>
                <a:ea typeface="华文楷体" pitchFamily="2" charset="-122"/>
              </a:rPr>
              <a:t>AEM</a:t>
            </a:r>
            <a:r>
              <a:rPr lang="zh-CN" altLang="en-US" sz="2000" dirty="0">
                <a:solidFill>
                  <a:srgbClr val="0070C0"/>
                </a:solidFill>
                <a:latin typeface="华文楷体" pitchFamily="2" charset="-122"/>
                <a:ea typeface="华文楷体" pitchFamily="2" charset="-122"/>
              </a:rPr>
              <a:t>科技人力资源部</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8349" y="2356953"/>
            <a:ext cx="2086465" cy="2077492"/>
          </a:xfrm>
          <a:prstGeom prst="rect">
            <a:avLst/>
          </a:prstGeom>
        </p:spPr>
      </p:pic>
      <p:sp>
        <p:nvSpPr>
          <p:cNvPr id="6" name="矩形 5">
            <a:extLst>
              <a:ext uri="{FF2B5EF4-FFF2-40B4-BE49-F238E27FC236}">
                <a16:creationId xmlns:a16="http://schemas.microsoft.com/office/drawing/2014/main" xmlns="" id="{1738061B-18B7-4ADF-97EB-6B0F72E7AE3C}"/>
              </a:ext>
            </a:extLst>
          </p:cNvPr>
          <p:cNvSpPr/>
          <p:nvPr/>
        </p:nvSpPr>
        <p:spPr>
          <a:xfrm>
            <a:off x="7578407" y="504550"/>
            <a:ext cx="3775393" cy="369332"/>
          </a:xfrm>
          <a:prstGeom prst="rect">
            <a:avLst/>
          </a:prstGeom>
        </p:spPr>
        <p:txBody>
          <a:bodyPr wrap="none">
            <a:spAutoFit/>
          </a:bodyPr>
          <a:lstStyle/>
          <a:p>
            <a:pPr>
              <a:spcBef>
                <a:spcPct val="50000"/>
              </a:spcBef>
            </a:pPr>
            <a:r>
              <a:rPr lang="en-US" altLang="zh-CN" b="1" dirty="0">
                <a:solidFill>
                  <a:srgbClr val="0070C0"/>
                </a:solidFill>
                <a:latin typeface="Arial Black" pitchFamily="34" charset="0"/>
              </a:rPr>
              <a:t>AEM    WEEKEND   SHARING</a:t>
            </a:r>
          </a:p>
        </p:txBody>
      </p:sp>
    </p:spTree>
    <p:extLst>
      <p:ext uri="{BB962C8B-B14F-4D97-AF65-F5344CB8AC3E}">
        <p14:creationId xmlns:p14="http://schemas.microsoft.com/office/powerpoint/2010/main" val="4167758058"/>
      </p:ext>
    </p:extLst>
  </p:cSld>
  <p:clrMapOvr>
    <a:masterClrMapping/>
  </p:clrMapOvr>
  <p:transition spd="med">
    <p:pull/>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M PPT Template-CopyRight-2018" id="{55F53621-B05B-4DBF-99FD-245A694903E8}" vid="{743709B7-F8AB-49D0-B9A7-FEDD3F326C9C}"/>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知识产权简介（二）</Template>
  <TotalTime>2861</TotalTime>
  <Words>992</Words>
  <Application>Microsoft Office PowerPoint</Application>
  <PresentationFormat>宽屏</PresentationFormat>
  <Paragraphs>58</Paragraphs>
  <Slides>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9</vt:i4>
      </vt:variant>
    </vt:vector>
  </HeadingPairs>
  <TitlesOfParts>
    <vt:vector size="20" baseType="lpstr">
      <vt:lpstr>等线</vt:lpstr>
      <vt:lpstr>等线 Light</vt:lpstr>
      <vt:lpstr>华文琥珀</vt:lpstr>
      <vt:lpstr>华文楷体</vt:lpstr>
      <vt:lpstr>宋体</vt:lpstr>
      <vt:lpstr>Arial</vt:lpstr>
      <vt:lpstr>Arial Black</vt:lpstr>
      <vt:lpstr>Calibri</vt:lpstr>
      <vt:lpstr>Calibri Light</vt:lpstr>
      <vt:lpstr>Times New Roman</vt:lpstr>
      <vt:lpstr>Office 主题</vt:lpstr>
      <vt:lpstr> 科技源于创新（三）</vt:lpstr>
      <vt:lpstr>PowerPoint 演示文稿</vt:lpstr>
      <vt:lpstr> </vt:lpstr>
      <vt:lpstr> </vt:lpstr>
      <vt:lpstr> </vt:lpstr>
      <vt:lpstr> </vt:lpstr>
      <vt:lpstr> </vt:lpstr>
      <vt:lpstr> </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知识产权简介（二）</dc:title>
  <dc:creator>PD-Tan Ying</dc:creator>
  <cp:lastModifiedBy>HR-Yan Jing</cp:lastModifiedBy>
  <cp:revision>215</cp:revision>
  <dcterms:created xsi:type="dcterms:W3CDTF">2018-11-28T00:56:40Z</dcterms:created>
  <dcterms:modified xsi:type="dcterms:W3CDTF">2019-07-05T01:34:47Z</dcterms:modified>
</cp:coreProperties>
</file>