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9" r:id="rId4"/>
    <p:sldId id="258" r:id="rId5"/>
    <p:sldId id="257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6FB8-7F40-4309-8F0C-D1EEE8A8B8D8}" type="datetimeFigureOut">
              <a:rPr lang="zh-CN" altLang="en-US" smtClean="0"/>
              <a:t>2019-8-30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004-5DB2-4F52-8B21-04267EEE1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630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6FB8-7F40-4309-8F0C-D1EEE8A8B8D8}" type="datetimeFigureOut">
              <a:rPr lang="zh-CN" altLang="en-US" smtClean="0"/>
              <a:t>2019-8-30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004-5DB2-4F52-8B21-04267EEE1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305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6FB8-7F40-4309-8F0C-D1EEE8A8B8D8}" type="datetimeFigureOut">
              <a:rPr lang="zh-CN" altLang="en-US" smtClean="0"/>
              <a:t>2019-8-30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004-5DB2-4F52-8B21-04267EEE1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062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6FB8-7F40-4309-8F0C-D1EEE8A8B8D8}" type="datetimeFigureOut">
              <a:rPr lang="zh-CN" altLang="en-US" smtClean="0"/>
              <a:t>2019-8-30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004-5DB2-4F52-8B21-04267EEE1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90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6FB8-7F40-4309-8F0C-D1EEE8A8B8D8}" type="datetimeFigureOut">
              <a:rPr lang="zh-CN" altLang="en-US" smtClean="0"/>
              <a:t>2019-8-30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004-5DB2-4F52-8B21-04267EEE1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785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6FB8-7F40-4309-8F0C-D1EEE8A8B8D8}" type="datetimeFigureOut">
              <a:rPr lang="zh-CN" altLang="en-US" smtClean="0"/>
              <a:t>2019-8-30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004-5DB2-4F52-8B21-04267EEE1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506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6FB8-7F40-4309-8F0C-D1EEE8A8B8D8}" type="datetimeFigureOut">
              <a:rPr lang="zh-CN" altLang="en-US" smtClean="0"/>
              <a:t>2019-8-30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004-5DB2-4F52-8B21-04267EEE1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947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6FB8-7F40-4309-8F0C-D1EEE8A8B8D8}" type="datetimeFigureOut">
              <a:rPr lang="zh-CN" altLang="en-US" smtClean="0"/>
              <a:t>2019-8-30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004-5DB2-4F52-8B21-04267EEE1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942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6FB8-7F40-4309-8F0C-D1EEE8A8B8D8}" type="datetimeFigureOut">
              <a:rPr lang="zh-CN" altLang="en-US" smtClean="0"/>
              <a:t>2019-8-30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004-5DB2-4F52-8B21-04267EEE1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310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6FB8-7F40-4309-8F0C-D1EEE8A8B8D8}" type="datetimeFigureOut">
              <a:rPr lang="zh-CN" altLang="en-US" smtClean="0"/>
              <a:t>2019-8-30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004-5DB2-4F52-8B21-04267EEE1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593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6FB8-7F40-4309-8F0C-D1EEE8A8B8D8}" type="datetimeFigureOut">
              <a:rPr lang="zh-CN" altLang="en-US" smtClean="0"/>
              <a:t>2019-8-30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F004-5DB2-4F52-8B21-04267EEE1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57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6FB8-7F40-4309-8F0C-D1EEE8A8B8D8}" type="datetimeFigureOut">
              <a:rPr lang="zh-CN" altLang="en-US" smtClean="0"/>
              <a:t>2019-8-30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F004-5DB2-4F52-8B21-04267EEE1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4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5874" y="5651607"/>
            <a:ext cx="6572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2800" b="1" kern="0" dirty="0">
                <a:solidFill>
                  <a:schemeClr val="accen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rPr>
              <a:t>第</a:t>
            </a:r>
            <a:r>
              <a:rPr lang="en-US" altLang="zh-CN" sz="2800" b="1" kern="0" dirty="0">
                <a:solidFill>
                  <a:schemeClr val="accen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rPr>
              <a:t>13</a:t>
            </a:r>
            <a:r>
              <a:rPr lang="zh-CN" altLang="zh-CN" sz="2800" b="1" kern="0" dirty="0">
                <a:solidFill>
                  <a:schemeClr val="accen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rPr>
              <a:t>届（深圳）电机驱动与</a:t>
            </a:r>
            <a:r>
              <a:rPr lang="zh-CN" altLang="zh-CN" sz="2800" b="1" kern="0" dirty="0" smtClean="0">
                <a:solidFill>
                  <a:schemeClr val="accen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rPr>
              <a:t>控制技术</a:t>
            </a:r>
            <a:endParaRPr lang="en-US" altLang="zh-CN" sz="2800" b="1" kern="0" dirty="0" smtClean="0">
              <a:solidFill>
                <a:schemeClr val="accent2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宋体" panose="02010600030101010101" pitchFamily="2" charset="-122"/>
            </a:endParaRPr>
          </a:p>
          <a:p>
            <a:pPr algn="r">
              <a:spcAft>
                <a:spcPts val="0"/>
              </a:spcAft>
            </a:pPr>
            <a:r>
              <a:rPr lang="zh-CN" altLang="zh-CN" sz="2800" b="1" kern="0" dirty="0" smtClean="0">
                <a:solidFill>
                  <a:schemeClr val="accen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rPr>
              <a:t>研讨会</a:t>
            </a:r>
            <a:r>
              <a:rPr lang="zh-CN" altLang="zh-CN" sz="2800" b="1" kern="0" dirty="0">
                <a:solidFill>
                  <a:schemeClr val="accen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宋体" panose="02010600030101010101" pitchFamily="2" charset="-122"/>
              </a:rPr>
              <a:t>圆满落幕</a:t>
            </a:r>
            <a:endParaRPr lang="zh-CN" altLang="zh-CN" sz="2800" b="1" kern="100" dirty="0">
              <a:solidFill>
                <a:schemeClr val="accent2">
                  <a:lumMod val="50000"/>
                </a:schemeClr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58" y="72288"/>
            <a:ext cx="1589809" cy="536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92979"/>
            <a:ext cx="9152959" cy="4741466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11059" y="4434171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374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0934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0716" y="5696726"/>
            <a:ext cx="8208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sz="16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16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16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日，由大比特资讯主办、</a:t>
            </a:r>
            <a:r>
              <a:rPr lang="en-US" altLang="zh-CN" sz="16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AEM</a:t>
            </a:r>
            <a:r>
              <a:rPr lang="zh-CN" altLang="zh-CN" sz="16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科技协办的</a:t>
            </a:r>
            <a:r>
              <a:rPr lang="en-US" altLang="zh-CN" sz="16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16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zh-CN" sz="16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届（深圳）电机驱动与控制技术研讨会</a:t>
            </a:r>
            <a:r>
              <a:rPr lang="en-US" altLang="zh-CN" sz="16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1600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在深圳马可孛罗好日子酒店成功举办。</a:t>
            </a:r>
            <a:endParaRPr lang="zh-CN" altLang="zh-CN" sz="16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673"/>
            <a:ext cx="9144000" cy="49668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76" y="65893"/>
            <a:ext cx="1589809" cy="53678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871208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547" y="5675944"/>
            <a:ext cx="8094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会议到场近</a:t>
            </a:r>
            <a:r>
              <a:rPr lang="en-US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600</a:t>
            </a: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人，与会者来自于东昌电机、友贸电机、德昌电机、比亚迪、拓邦等行业知名企业工程师，亦有电机领域的知名专家、顶级方案商等。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891"/>
            <a:ext cx="9144000" cy="48421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7" y="45111"/>
            <a:ext cx="1589809" cy="53678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00599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7477" y="5544280"/>
            <a:ext cx="7949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会议中，通过开放式的专题演讲和方案展示，各企业向全产业链分享了最新政策法规、市场趋势和实践应用案例。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890"/>
            <a:ext cx="9144000" cy="46966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7" y="45111"/>
            <a:ext cx="1589809" cy="53678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53251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0970" y="5689753"/>
            <a:ext cx="8162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作为电路保护专家，</a:t>
            </a:r>
            <a:r>
              <a:rPr lang="en-US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AEM</a:t>
            </a: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科技产品经理何一品给大家带来了题为《电机过流保护器件的选择》的演讲。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891"/>
            <a:ext cx="9144000" cy="47902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7" y="45111"/>
            <a:ext cx="1589809" cy="53678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25327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6027" y="5575453"/>
            <a:ext cx="815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演讲内容得到了现场观众的一致认可，演讲结束后大家纷纷举手提问，互动热烈。未有时间现场提问的工程师，纷纷来到现场产品展示区与我们做进一步交流。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82"/>
            <a:ext cx="9144000" cy="47902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7" y="45111"/>
            <a:ext cx="1589809" cy="53678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72363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500" y="5478518"/>
            <a:ext cx="8001000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现场产品展示区，我司展出了</a:t>
            </a:r>
            <a:r>
              <a:rPr lang="en-US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1206</a:t>
            </a: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尺寸、最大电流</a:t>
            </a:r>
            <a:r>
              <a:rPr lang="en-US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40A</a:t>
            </a: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、电机锂电池保护专用贴片保险丝</a:t>
            </a:r>
            <a:r>
              <a:rPr lang="en-US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1206HC</a:t>
            </a: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系列，引起现场观众的广泛关注。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891"/>
            <a:ext cx="9144000" cy="46368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7" y="45111"/>
            <a:ext cx="1589809" cy="53678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863208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892"/>
            <a:ext cx="9144000" cy="44713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67" y="45111"/>
            <a:ext cx="1589809" cy="53678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18756" y="4950598"/>
            <a:ext cx="4247467" cy="1985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 周末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49" y="5247410"/>
            <a:ext cx="1391536" cy="139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41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261</Words>
  <Application>Microsoft Office PowerPoint</Application>
  <PresentationFormat>全屏显示(4:3)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黑体</vt:lpstr>
      <vt:lpstr>华文琥珀</vt:lpstr>
      <vt:lpstr>华文楷体</vt:lpstr>
      <vt:lpstr>宋体</vt:lpstr>
      <vt:lpstr>幼圆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11</cp:revision>
  <dcterms:created xsi:type="dcterms:W3CDTF">2019-08-22T05:37:31Z</dcterms:created>
  <dcterms:modified xsi:type="dcterms:W3CDTF">2019-08-30T05:05:18Z</dcterms:modified>
</cp:coreProperties>
</file>