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4" r:id="rId2"/>
    <p:sldId id="256" r:id="rId3"/>
    <p:sldId id="262" r:id="rId4"/>
    <p:sldId id="259" r:id="rId5"/>
    <p:sldId id="263" r:id="rId6"/>
    <p:sldId id="257" r:id="rId7"/>
    <p:sldId id="258" r:id="rId8"/>
    <p:sldId id="261" r:id="rId9"/>
    <p:sldId id="260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1276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87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735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48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9139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99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90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150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998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3218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109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48693-CC5A-495A-B3EB-087D483B78F5}" type="datetimeFigureOut">
              <a:rPr lang="zh-CN" altLang="en-US" smtClean="0"/>
              <a:t>2019-10-18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9FEB2-EBE9-48B3-BE81-02383ADE0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68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9582" y="5287470"/>
            <a:ext cx="64269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AEM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科技第四届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600" b="1" dirty="0" smtClean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安全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、体系知识竞赛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6" y="635285"/>
            <a:ext cx="9144000" cy="4188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98505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572000" y="3741689"/>
            <a:ext cx="43815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379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30419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" y="614503"/>
            <a:ext cx="9140220" cy="415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597540" y="4677329"/>
            <a:ext cx="4005819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4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！</a:t>
            </a:r>
          </a:p>
          <a:p>
            <a:pPr algn="ctr">
              <a:spcBef>
                <a:spcPct val="50000"/>
              </a:spcBef>
            </a:pPr>
            <a:r>
              <a:rPr lang="zh-CN" altLang="en-US" sz="2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  <a:endParaRPr lang="en-US" altLang="zh-CN" sz="2400" dirty="0">
              <a:solidFill>
                <a:srgbClr val="0070C0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>
              <a:spcBef>
                <a:spcPct val="50000"/>
              </a:spcBef>
            </a:pPr>
            <a:r>
              <a:rPr lang="en-US" altLang="zh-CN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40" y="5054359"/>
            <a:ext cx="1379315" cy="13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46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6028" y="5245169"/>
            <a:ext cx="8489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为预防重大安全生产事故的发生，进一步增强广大职工的安全生产意识和自我保护能力，促进安全生产工作进一步规范化，让员工更好的了解和掌握体系相关知识，根据上级政府有关部门的文件精神，结合我公司工会活动计划，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AEM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科技举办了第四届“安全、体系知识竞赛”。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598"/>
            <a:ext cx="9144000" cy="4519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02278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23429" y="5404181"/>
            <a:ext cx="850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各部门精心组织参赛队伍，最终选拔了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名员工组成</a:t>
            </a:r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组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参赛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团队，参赛员工覆盖公司各个部门及主管。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753"/>
            <a:ext cx="9144000" cy="437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846449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1216" y="5553806"/>
            <a:ext cx="838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赛制分预赛和决赛形式，预赛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分两批进行，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每一批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组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选手参加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，各组队长抽签确定比赛顺序，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预赛分为每位选手的必答题和小组抢答题，每轮必答题之后还有观众答题环节。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00"/>
            <a:ext cx="9144000" cy="4701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235811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3446" y="5541738"/>
            <a:ext cx="8437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现场气氛欢快、热烈又充满竞争，安全宣传教育取得良好效果。两轮预赛结束后，根据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组预赛分数排名前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名进入最终决赛。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70214"/>
            <a:ext cx="9144000" cy="449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612804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03945" y="5673438"/>
            <a:ext cx="8365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决赛现场每位参赛员工的必答题如行云流水，根本不在话下；抢答题是非常刺激的环节，每个小组都争先恐后；最后还有斗志斗勇，比拼实力的风险题。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017"/>
            <a:ext cx="9144000" cy="4766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382571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9659" y="5379434"/>
            <a:ext cx="8364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竞赛以安全基础知识、法律法规、公司体系内容为主，题目灵活、重点突出，答错或者有疑问的地方，现场专家评委都会解释，让大家理解透彻。公司员工们通过认真学习安全知识，提高了自身安全素质。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1776"/>
            <a:ext cx="9144000" cy="4488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074338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99400" y="5450110"/>
            <a:ext cx="8183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经过决赛激烈的角逐，设备部获得第一名。邓总在决赛期间全程观战并参与观众答题，赛后为比赛选手颁奖并期望大家将</a:t>
            </a:r>
            <a:r>
              <a:rPr lang="zh-CN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安全工作真正落到实处，保证公司各项生产稳定运行。 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641"/>
            <a:ext cx="9144000" cy="4620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763647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3316" y="5615282"/>
            <a:ext cx="8037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竞赛活动使广大员工的安全意识进一步增强，安全知识水平得以提高，对公司安全管理的提升起到了积极的促进作用。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925"/>
            <a:ext cx="9144000" cy="4713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618" y="77723"/>
            <a:ext cx="1589809" cy="536780"/>
          </a:xfrm>
          <a:prstGeom prst="rect">
            <a:avLst/>
          </a:prstGeom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8714" y="213266"/>
            <a:ext cx="35017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597871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609</TotalTime>
  <Words>412</Words>
  <Application>Microsoft Office PowerPoint</Application>
  <PresentationFormat>全屏显示(4:3)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黑体</vt:lpstr>
      <vt:lpstr>华文琥珀</vt:lpstr>
      <vt:lpstr>华文楷体</vt:lpstr>
      <vt:lpstr>华文新魏</vt:lpstr>
      <vt:lpstr>宋体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32</cp:revision>
  <dcterms:created xsi:type="dcterms:W3CDTF">2018-10-22T07:31:51Z</dcterms:created>
  <dcterms:modified xsi:type="dcterms:W3CDTF">2019-10-18T02:58:45Z</dcterms:modified>
</cp:coreProperties>
</file>